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notesMasterIdLst>
    <p:notesMasterId r:id="rId14"/>
  </p:notesMasterIdLst>
  <p:sldIdLst>
    <p:sldId id="256" r:id="rId2"/>
    <p:sldId id="258" r:id="rId3"/>
    <p:sldId id="257" r:id="rId4"/>
    <p:sldId id="261" r:id="rId5"/>
    <p:sldId id="259" r:id="rId6"/>
    <p:sldId id="262" r:id="rId7"/>
    <p:sldId id="263" r:id="rId8"/>
    <p:sldId id="264" r:id="rId9"/>
    <p:sldId id="265" r:id="rId10"/>
    <p:sldId id="266" r:id="rId11"/>
    <p:sldId id="268" r:id="rId12"/>
    <p:sldId id="267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3BDB073C-9747-4AB5-9B5A-5FFE4F3255C3}">
          <p14:sldIdLst>
            <p14:sldId id="256"/>
            <p14:sldId id="258"/>
            <p14:sldId id="257"/>
            <p14:sldId id="261"/>
            <p14:sldId id="259"/>
            <p14:sldId id="262"/>
            <p14:sldId id="263"/>
            <p14:sldId id="264"/>
            <p14:sldId id="265"/>
            <p14:sldId id="266"/>
            <p14:sldId id="268"/>
            <p14:sldId id="267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1" d="100"/>
          <a:sy n="51" d="100"/>
        </p:scale>
        <p:origin x="-101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C0B539D-AA0D-4767-89A4-C58F399AE5B8}" type="datetimeFigureOut">
              <a:rPr lang="en-US" smtClean="0"/>
              <a:t>9/20/2013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59F978-49FE-4CE6-82B0-6A3BD3C334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28824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7D7B145C-E870-4D74-8162-A4335EFE798F}" type="datetimeFigureOut">
              <a:rPr lang="en-US" smtClean="0"/>
              <a:t>9/20/2013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DB884E5D-6757-4A23-98BB-ACA6311CD3B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D7B145C-E870-4D74-8162-A4335EFE798F}" type="datetimeFigureOut">
              <a:rPr lang="en-US" smtClean="0"/>
              <a:t>9/20/2013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B884E5D-6757-4A23-98BB-ACA6311CD3B6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D7B145C-E870-4D74-8162-A4335EFE798F}" type="datetimeFigureOut">
              <a:rPr lang="en-US" smtClean="0"/>
              <a:t>9/20/2013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B884E5D-6757-4A23-98BB-ACA6311CD3B6}" type="slidenum">
              <a:rPr lang="en-US" smtClean="0"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D7B145C-E870-4D74-8162-A4335EFE798F}" type="datetimeFigureOut">
              <a:rPr lang="en-US" smtClean="0"/>
              <a:t>9/20/2013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B884E5D-6757-4A23-98BB-ACA6311CD3B6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D7B145C-E870-4D74-8162-A4335EFE798F}" type="datetimeFigureOut">
              <a:rPr lang="en-US" smtClean="0"/>
              <a:t>9/20/2013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B884E5D-6757-4A23-98BB-ACA6311CD3B6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D7B145C-E870-4D74-8162-A4335EFE798F}" type="datetimeFigureOut">
              <a:rPr lang="en-US" smtClean="0"/>
              <a:t>9/20/2013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B884E5D-6757-4A23-98BB-ACA6311CD3B6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D7B145C-E870-4D74-8162-A4335EFE798F}" type="datetimeFigureOut">
              <a:rPr lang="en-US" smtClean="0"/>
              <a:t>9/20/2013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B884E5D-6757-4A23-98BB-ACA6311CD3B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7D7B145C-E870-4D74-8162-A4335EFE798F}" type="datetimeFigureOut">
              <a:rPr lang="en-US" smtClean="0"/>
              <a:t>9/20/2013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B884E5D-6757-4A23-98BB-ACA6311CD3B6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7D7B145C-E870-4D74-8162-A4335EFE798F}" type="datetimeFigureOut">
              <a:rPr lang="en-US" smtClean="0"/>
              <a:t>9/20/2013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DB884E5D-6757-4A23-98BB-ACA6311CD3B6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D7B145C-E870-4D74-8162-A4335EFE798F}" type="datetimeFigureOut">
              <a:rPr lang="en-US" smtClean="0"/>
              <a:t>9/20/2013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B884E5D-6757-4A23-98BB-ACA6311CD3B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D7B145C-E870-4D74-8162-A4335EFE798F}" type="datetimeFigureOut">
              <a:rPr lang="en-US" smtClean="0"/>
              <a:t>9/20/2013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B884E5D-6757-4A23-98BB-ACA6311CD3B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7D7B145C-E870-4D74-8162-A4335EFE798F}" type="datetimeFigureOut">
              <a:rPr lang="en-US" smtClean="0"/>
              <a:t>9/20/2013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DB884E5D-6757-4A23-98BB-ACA6311CD3B6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jarushub.com/wp-content/uploads/2013/08/Femi-Awoyemi.png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jarushub.com/wp-content/uploads/2013/08/Femi-Awoyemi.png" TargetMode="External"/><Relationship Id="rId7" Type="http://schemas.openxmlformats.org/officeDocument/2006/relationships/image" Target="../media/image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.jpeg"/><Relationship Id="rId5" Type="http://schemas.openxmlformats.org/officeDocument/2006/relationships/hyperlink" Target="http://www.jarushub.com/wp-content/uploads/2013/08/akeem-oyewale-pic.jpg" TargetMode="Externa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hyperlink" Target="http://www.jarushub.com/wp-content/uploads/2013/08/Ikhazoboh2.jpg" TargetMode="External"/><Relationship Id="rId3" Type="http://schemas.openxmlformats.org/officeDocument/2006/relationships/hyperlink" Target="http://www.jarushub.com/wp-content/uploads/2013/08/Femi-Awoyemi.png" TargetMode="External"/><Relationship Id="rId7" Type="http://schemas.openxmlformats.org/officeDocument/2006/relationships/image" Target="../media/image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.jpeg"/><Relationship Id="rId11" Type="http://schemas.openxmlformats.org/officeDocument/2006/relationships/image" Target="../media/image7.jpeg"/><Relationship Id="rId5" Type="http://schemas.openxmlformats.org/officeDocument/2006/relationships/hyperlink" Target="http://www.jarushub.com/wp-content/uploads/2013/08/akeem-oyewale-pic.jpg" TargetMode="External"/><Relationship Id="rId10" Type="http://schemas.openxmlformats.org/officeDocument/2006/relationships/hyperlink" Target="http://www.jarushub.com/wp-content/uploads/2013/09/lloyd.jpg" TargetMode="External"/><Relationship Id="rId4" Type="http://schemas.openxmlformats.org/officeDocument/2006/relationships/image" Target="../media/image3.png"/><Relationship Id="rId9" Type="http://schemas.openxmlformats.org/officeDocument/2006/relationships/image" Target="../media/image6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hyperlink" Target="http://www.jarushub.com/wp-content/uploads/2013/08/Ikhazoboh2.jpg" TargetMode="External"/><Relationship Id="rId13" Type="http://schemas.openxmlformats.org/officeDocument/2006/relationships/image" Target="../media/image8.jpeg"/><Relationship Id="rId3" Type="http://schemas.openxmlformats.org/officeDocument/2006/relationships/hyperlink" Target="http://www.jarushub.com/wp-content/uploads/2013/08/Femi-Awoyemi.png" TargetMode="External"/><Relationship Id="rId7" Type="http://schemas.openxmlformats.org/officeDocument/2006/relationships/image" Target="../media/image5.jpeg"/><Relationship Id="rId12" Type="http://schemas.openxmlformats.org/officeDocument/2006/relationships/hyperlink" Target="http://www.jarushub.com/wp-content/uploads/2013/03/niyi-yusuf.jpg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.jpeg"/><Relationship Id="rId11" Type="http://schemas.openxmlformats.org/officeDocument/2006/relationships/image" Target="../media/image7.jpeg"/><Relationship Id="rId5" Type="http://schemas.openxmlformats.org/officeDocument/2006/relationships/hyperlink" Target="http://www.jarushub.com/wp-content/uploads/2013/08/akeem-oyewale-pic.jpg" TargetMode="External"/><Relationship Id="rId15" Type="http://schemas.openxmlformats.org/officeDocument/2006/relationships/image" Target="../media/image9.png"/><Relationship Id="rId10" Type="http://schemas.openxmlformats.org/officeDocument/2006/relationships/hyperlink" Target="http://www.jarushub.com/wp-content/uploads/2013/09/lloyd.jpg" TargetMode="External"/><Relationship Id="rId4" Type="http://schemas.openxmlformats.org/officeDocument/2006/relationships/image" Target="../media/image3.png"/><Relationship Id="rId9" Type="http://schemas.openxmlformats.org/officeDocument/2006/relationships/image" Target="../media/image6.jpeg"/><Relationship Id="rId14" Type="http://schemas.openxmlformats.org/officeDocument/2006/relationships/hyperlink" Target="http://www.jarushub.com/wp-content/uploads/2013/08/SK.png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hyperlink" Target="http://www.jarushub.com/wp-content/uploads/2013/03/sola-fagorusi1.jpg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JARUSHUB CAREER &amp; MENTORSHIP CLASS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21</a:t>
            </a:r>
            <a:r>
              <a:rPr lang="en-US" baseline="30000" dirty="0" smtClean="0"/>
              <a:t>st</a:t>
            </a:r>
            <a:r>
              <a:rPr lang="en-US" dirty="0" smtClean="0"/>
              <a:t> September 2013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884E5D-6757-4A23-98BB-ACA6311CD3B6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83501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Bridging Career </a:t>
            </a:r>
            <a:r>
              <a:rPr lang="en-US" dirty="0"/>
              <a:t>I</a:t>
            </a:r>
            <a:r>
              <a:rPr lang="en-US" dirty="0" smtClean="0"/>
              <a:t>nformation Gap: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en-US" sz="4400" dirty="0" smtClean="0"/>
              <a:t>Why </a:t>
            </a:r>
            <a:r>
              <a:rPr lang="en-US" sz="4400" dirty="0" err="1" smtClean="0"/>
              <a:t>Jarushub</a:t>
            </a:r>
            <a:r>
              <a:rPr lang="en-US" sz="4400" dirty="0" smtClean="0"/>
              <a:t> is taking the lead</a:t>
            </a:r>
          </a:p>
          <a:p>
            <a:r>
              <a:rPr lang="en-US" sz="4400" dirty="0" err="1" smtClean="0"/>
              <a:t>Suraj</a:t>
            </a:r>
            <a:r>
              <a:rPr lang="en-US" sz="4400" dirty="0" smtClean="0"/>
              <a:t> Oyewale, ACA </a:t>
            </a:r>
            <a:endParaRPr lang="en-US" sz="4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884E5D-6757-4A23-98BB-ACA6311CD3B6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91583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24078" indent="-514350">
              <a:buFont typeface="+mj-lt"/>
              <a:buAutoNum type="arabicPeriod"/>
            </a:pPr>
            <a:r>
              <a:rPr lang="en-US" sz="3200" dirty="0"/>
              <a:t>Importance of </a:t>
            </a:r>
            <a:r>
              <a:rPr lang="en-US" sz="3200" dirty="0" smtClean="0"/>
              <a:t>information</a:t>
            </a:r>
          </a:p>
          <a:p>
            <a:pPr marL="624078" indent="-514350">
              <a:buFont typeface="+mj-lt"/>
              <a:buAutoNum type="arabicPeriod"/>
            </a:pPr>
            <a:r>
              <a:rPr lang="en-US" sz="3200" dirty="0" err="1" smtClean="0"/>
              <a:t>Jarushub</a:t>
            </a:r>
            <a:r>
              <a:rPr lang="en-US" sz="3200" dirty="0" smtClean="0"/>
              <a:t> – The story</a:t>
            </a:r>
          </a:p>
          <a:p>
            <a:pPr marL="624078" indent="-514350">
              <a:buFont typeface="+mj-lt"/>
              <a:buAutoNum type="arabicPeriod"/>
            </a:pPr>
            <a:r>
              <a:rPr lang="en-US" sz="3200" dirty="0" err="1" smtClean="0"/>
              <a:t>Jarushub</a:t>
            </a:r>
            <a:r>
              <a:rPr lang="en-US" sz="3200" dirty="0" smtClean="0"/>
              <a:t> – The future </a:t>
            </a:r>
          </a:p>
          <a:p>
            <a:pPr marL="624078" indent="-514350">
              <a:buFont typeface="+mj-lt"/>
              <a:buAutoNum type="arabicPeriod"/>
            </a:pPr>
            <a:r>
              <a:rPr lang="en-US" sz="3200" dirty="0" smtClean="0"/>
              <a:t>What to expect today </a:t>
            </a:r>
          </a:p>
          <a:p>
            <a:pPr marL="624078" indent="-514350">
              <a:buFont typeface="+mj-lt"/>
              <a:buAutoNum type="arabicPeriod"/>
            </a:pPr>
            <a:endParaRPr lang="en-US" dirty="0" smtClean="0"/>
          </a:p>
          <a:p>
            <a:pPr marL="624078" indent="-514350">
              <a:buFont typeface="+mj-lt"/>
              <a:buAutoNum type="arabicPeriod"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Outline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23524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Information is “knowledge </a:t>
            </a:r>
            <a:r>
              <a:rPr lang="en-US" dirty="0"/>
              <a:t>communicated or received concerning a particular fact or </a:t>
            </a:r>
            <a:r>
              <a:rPr lang="en-US" dirty="0" smtClean="0"/>
              <a:t>circumstance” – Dictionary.com</a:t>
            </a:r>
          </a:p>
          <a:p>
            <a:r>
              <a:rPr lang="en-US" dirty="0" smtClean="0"/>
              <a:t> Information makes huge difference in a man’s life </a:t>
            </a:r>
          </a:p>
          <a:p>
            <a:r>
              <a:rPr lang="en-US" dirty="0" smtClean="0"/>
              <a:t>My personal experiences</a:t>
            </a:r>
          </a:p>
          <a:p>
            <a:r>
              <a:rPr lang="en-US" dirty="0" smtClean="0"/>
              <a:t>Lagos still the </a:t>
            </a:r>
            <a:r>
              <a:rPr lang="en-US" dirty="0" err="1" smtClean="0"/>
              <a:t>centre</a:t>
            </a:r>
            <a:r>
              <a:rPr lang="en-US" dirty="0" smtClean="0"/>
              <a:t> </a:t>
            </a:r>
            <a:r>
              <a:rPr lang="en-US" dirty="0" smtClean="0"/>
              <a:t>of career </a:t>
            </a:r>
            <a:r>
              <a:rPr lang="en-US" dirty="0" smtClean="0"/>
              <a:t>information……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Role of information in career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87919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JARUSHUB – The Story 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n-US" dirty="0" smtClean="0"/>
              <a:t>Passion 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pPr algn="ctr"/>
            <a:r>
              <a:rPr lang="en-US" dirty="0" smtClean="0"/>
              <a:t>Passion 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pPr>
              <a:buFont typeface="Wingdings" pitchFamily="2" charset="2"/>
              <a:buChar char="q"/>
            </a:pPr>
            <a:r>
              <a:rPr lang="en-US" sz="5400" dirty="0" smtClean="0"/>
              <a:t>Offline </a:t>
            </a:r>
          </a:p>
          <a:p>
            <a:pPr>
              <a:buFont typeface="Wingdings" pitchFamily="2" charset="2"/>
              <a:buChar char="ü"/>
            </a:pPr>
            <a:r>
              <a:rPr lang="en-US" sz="4400" dirty="0" smtClean="0"/>
              <a:t>Ife days</a:t>
            </a:r>
          </a:p>
          <a:p>
            <a:pPr>
              <a:buFont typeface="Wingdings" pitchFamily="2" charset="2"/>
              <a:buChar char="ü"/>
            </a:pPr>
            <a:r>
              <a:rPr lang="en-US" sz="4400" dirty="0" smtClean="0"/>
              <a:t>Beyond Ife</a:t>
            </a:r>
          </a:p>
          <a:p>
            <a:pPr>
              <a:buFont typeface="Wingdings" pitchFamily="2" charset="2"/>
              <a:buChar char="ü"/>
            </a:pPr>
            <a:endParaRPr lang="en-US" dirty="0" smtClean="0"/>
          </a:p>
          <a:p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pPr>
              <a:buFont typeface="Wingdings" pitchFamily="2" charset="2"/>
              <a:buChar char="q"/>
            </a:pPr>
            <a:r>
              <a:rPr lang="en-US" sz="5400" dirty="0"/>
              <a:t>Online</a:t>
            </a:r>
          </a:p>
          <a:p>
            <a:pPr>
              <a:buFont typeface="Wingdings" pitchFamily="2" charset="2"/>
              <a:buChar char="ü"/>
            </a:pPr>
            <a:r>
              <a:rPr lang="en-US" sz="4400" dirty="0" err="1"/>
              <a:t>Nairaland</a:t>
            </a:r>
            <a:r>
              <a:rPr lang="en-US" sz="4400" dirty="0"/>
              <a:t> </a:t>
            </a:r>
            <a:endParaRPr lang="en-US" sz="4400" dirty="0" smtClean="0"/>
          </a:p>
          <a:p>
            <a:pPr>
              <a:buFont typeface="Wingdings" pitchFamily="2" charset="2"/>
              <a:buChar char="ü"/>
            </a:pPr>
            <a:r>
              <a:rPr lang="en-US" sz="4400" dirty="0" err="1" smtClean="0"/>
              <a:t>Jarushub</a:t>
            </a:r>
            <a:endParaRPr lang="en-US" sz="44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05444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Go-to portal for career information</a:t>
            </a:r>
          </a:p>
          <a:p>
            <a:r>
              <a:rPr lang="en-US" dirty="0" smtClean="0"/>
              <a:t>Offline conferences</a:t>
            </a:r>
          </a:p>
          <a:p>
            <a:r>
              <a:rPr lang="en-US" dirty="0" smtClean="0"/>
              <a:t>Internship arrangement </a:t>
            </a:r>
          </a:p>
          <a:p>
            <a:r>
              <a:rPr lang="en-US" dirty="0"/>
              <a:t>Career reality </a:t>
            </a:r>
            <a:r>
              <a:rPr lang="en-US" dirty="0" smtClean="0"/>
              <a:t>show</a:t>
            </a:r>
          </a:p>
          <a:p>
            <a:r>
              <a:rPr lang="en-US" dirty="0" smtClean="0"/>
              <a:t>Full scale consultancy</a:t>
            </a:r>
          </a:p>
          <a:p>
            <a:r>
              <a:rPr lang="en-US" dirty="0"/>
              <a:t>Employer of </a:t>
            </a:r>
            <a:r>
              <a:rPr lang="en-US" dirty="0" err="1"/>
              <a:t>labour</a:t>
            </a:r>
            <a:endParaRPr lang="en-US" dirty="0"/>
          </a:p>
          <a:p>
            <a:pPr marL="109728" indent="0">
              <a:buNone/>
            </a:pPr>
            <a:endParaRPr lang="en-US" dirty="0" smtClean="0"/>
          </a:p>
          <a:p>
            <a:pPr marL="109728" indent="0">
              <a:buNone/>
            </a:pP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JARUSHUB – The future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39669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Today…….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/>
              <a:t>Academic &amp; Professional Qualifications: Balancing The Mix </a:t>
            </a:r>
          </a:p>
          <a:p>
            <a:r>
              <a:rPr lang="en-US" dirty="0" err="1" smtClean="0"/>
              <a:t>Obafemi</a:t>
            </a:r>
            <a:r>
              <a:rPr lang="en-US" dirty="0" smtClean="0"/>
              <a:t> </a:t>
            </a:r>
            <a:r>
              <a:rPr lang="en-US" dirty="0" err="1" smtClean="0"/>
              <a:t>Bamidele</a:t>
            </a:r>
            <a:r>
              <a:rPr lang="en-US" dirty="0" smtClean="0"/>
              <a:t>, CFA 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half" idx="3"/>
          </p:nvPr>
        </p:nvSpPr>
        <p:spPr/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1500" dirty="0"/>
              <a:t>Mentor: Why You Need </a:t>
            </a:r>
            <a:r>
              <a:rPr lang="en-US" sz="1500" dirty="0" smtClean="0"/>
              <a:t>One</a:t>
            </a:r>
          </a:p>
          <a:p>
            <a:pPr>
              <a:lnSpc>
                <a:spcPct val="90000"/>
              </a:lnSpc>
            </a:pPr>
            <a:r>
              <a:rPr lang="en-US" sz="1500" dirty="0" smtClean="0"/>
              <a:t>Femi </a:t>
            </a:r>
            <a:r>
              <a:rPr lang="en-US" sz="1500" dirty="0" err="1"/>
              <a:t>Awoyemi</a:t>
            </a:r>
            <a:r>
              <a:rPr lang="en-US" sz="1500" dirty="0"/>
              <a:t>, </a:t>
            </a:r>
            <a:r>
              <a:rPr lang="en-US" sz="1500" dirty="0" err="1" smtClean="0"/>
              <a:t>Phd</a:t>
            </a:r>
            <a:r>
              <a:rPr lang="en-US" sz="1500" dirty="0" smtClean="0"/>
              <a:t>, FCA</a:t>
            </a:r>
            <a:endParaRPr lang="en-US" sz="1500" dirty="0"/>
          </a:p>
        </p:txBody>
      </p:sp>
      <p:pic>
        <p:nvPicPr>
          <p:cNvPr id="8" name="Content Placeholder 7" descr="Obafemi3"/>
          <p:cNvPicPr>
            <a:picLocks noGrp="1"/>
          </p:cNvPicPr>
          <p:nvPr>
            <p:ph sz="quarter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14400" y="1524000"/>
            <a:ext cx="3276599" cy="32765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Content Placeholder 10" descr="Femi Awoyemi">
            <a:hlinkClick r:id="rId3"/>
          </p:cNvPr>
          <p:cNvPicPr>
            <a:picLocks noGrp="1"/>
          </p:cNvPicPr>
          <p:nvPr>
            <p:ph sz="quarter" idx="4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1447800"/>
            <a:ext cx="2895599" cy="33528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755239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Today…….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b="1" dirty="0"/>
              <a:t>Your First Job. Your Next Job. What You Need to </a:t>
            </a:r>
            <a:r>
              <a:rPr lang="en-US" b="1" dirty="0" smtClean="0"/>
              <a:t>Know</a:t>
            </a:r>
          </a:p>
          <a:p>
            <a:r>
              <a:rPr lang="en-US" dirty="0" smtClean="0"/>
              <a:t>Akeem Oyewale, FCA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half" idx="3"/>
          </p:nvPr>
        </p:nvSpPr>
        <p:spPr>
          <a:xfrm>
            <a:off x="4572000" y="5334000"/>
            <a:ext cx="4041775" cy="762000"/>
          </a:xfrm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en-US" sz="1600" b="1" dirty="0"/>
              <a:t>Things To Do…..Before Your Career </a:t>
            </a:r>
            <a:r>
              <a:rPr lang="en-US" sz="1600" b="1" dirty="0" smtClean="0"/>
              <a:t>Disappears</a:t>
            </a:r>
          </a:p>
          <a:p>
            <a:pPr>
              <a:lnSpc>
                <a:spcPct val="90000"/>
              </a:lnSpc>
            </a:pPr>
            <a:r>
              <a:rPr lang="en-US" sz="1600" dirty="0" smtClean="0"/>
              <a:t>Tope </a:t>
            </a:r>
            <a:r>
              <a:rPr lang="en-US" sz="1600" dirty="0" err="1" smtClean="0"/>
              <a:t>Fasua</a:t>
            </a:r>
            <a:r>
              <a:rPr lang="en-US" sz="1600" dirty="0" smtClean="0"/>
              <a:t>, FCA</a:t>
            </a:r>
            <a:endParaRPr lang="en-US" sz="1500" dirty="0"/>
          </a:p>
        </p:txBody>
      </p:sp>
      <p:pic>
        <p:nvPicPr>
          <p:cNvPr id="8" name="Content Placeholder 7" descr="Obafemi3"/>
          <p:cNvPicPr>
            <a:picLocks noGrp="1"/>
          </p:cNvPicPr>
          <p:nvPr>
            <p:ph sz="quarter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14400" y="1524000"/>
            <a:ext cx="3276599" cy="32765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Content Placeholder 10" descr="Femi Awoyemi">
            <a:hlinkClick r:id="rId3"/>
          </p:cNvPr>
          <p:cNvPicPr>
            <a:picLocks noGrp="1"/>
          </p:cNvPicPr>
          <p:nvPr>
            <p:ph sz="quarter" idx="4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1447800"/>
            <a:ext cx="2895599" cy="3352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 descr="akeem oyewale pic">
            <a:hlinkClick r:id="rId5"/>
          </p:cNvPr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524000"/>
            <a:ext cx="3276600" cy="3276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9" descr="Tope Fasua"/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1524000"/>
            <a:ext cx="2895600" cy="32766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301289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Today…….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b="1" dirty="0"/>
              <a:t>Enhancing the Employability of Nigerian Graduates</a:t>
            </a:r>
            <a:endParaRPr lang="en-US" dirty="0"/>
          </a:p>
          <a:p>
            <a:r>
              <a:rPr lang="en-US" dirty="0" smtClean="0"/>
              <a:t>Robert </a:t>
            </a:r>
            <a:r>
              <a:rPr lang="en-US" dirty="0" err="1" smtClean="0"/>
              <a:t>Ikhazoboh</a:t>
            </a:r>
            <a:r>
              <a:rPr lang="en-US" dirty="0" smtClean="0"/>
              <a:t>, </a:t>
            </a:r>
            <a:r>
              <a:rPr lang="en-US" dirty="0" err="1" smtClean="0"/>
              <a:t>Msc</a:t>
            </a:r>
            <a:r>
              <a:rPr lang="en-US" dirty="0" smtClean="0"/>
              <a:t> (</a:t>
            </a:r>
            <a:r>
              <a:rPr lang="en-US" dirty="0" err="1" smtClean="0"/>
              <a:t>Econs</a:t>
            </a:r>
            <a:r>
              <a:rPr lang="en-US" dirty="0" smtClean="0"/>
              <a:t>) UK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half" idx="3"/>
          </p:nvPr>
        </p:nvSpPr>
        <p:spPr>
          <a:xfrm>
            <a:off x="4572000" y="5334000"/>
            <a:ext cx="4041775" cy="762000"/>
          </a:xfrm>
        </p:spPr>
        <p:txBody>
          <a:bodyPr>
            <a:normAutofit fontScale="92500" lnSpcReduction="10000"/>
          </a:bodyPr>
          <a:lstStyle/>
          <a:p>
            <a:r>
              <a:rPr lang="en-US" sz="1600" b="1" dirty="0" smtClean="0"/>
              <a:t>Climbing </a:t>
            </a:r>
            <a:r>
              <a:rPr lang="en-US" sz="1600" b="1" dirty="0"/>
              <a:t>the Career Ladder in Corporate Nigeria: The Facts, the Myths</a:t>
            </a:r>
            <a:endParaRPr lang="en-US" sz="1600" dirty="0"/>
          </a:p>
          <a:p>
            <a:pPr>
              <a:lnSpc>
                <a:spcPct val="90000"/>
              </a:lnSpc>
            </a:pPr>
            <a:r>
              <a:rPr lang="en-US" sz="1600" dirty="0" smtClean="0"/>
              <a:t>Lloyd </a:t>
            </a:r>
            <a:r>
              <a:rPr lang="en-US" sz="1600" dirty="0" err="1" smtClean="0"/>
              <a:t>Onaghinon</a:t>
            </a:r>
            <a:r>
              <a:rPr lang="en-US" sz="1600" dirty="0" smtClean="0"/>
              <a:t>, FCA</a:t>
            </a:r>
            <a:endParaRPr lang="en-US" sz="1500" dirty="0"/>
          </a:p>
        </p:txBody>
      </p:sp>
      <p:pic>
        <p:nvPicPr>
          <p:cNvPr id="8" name="Content Placeholder 7" descr="Obafemi3"/>
          <p:cNvPicPr>
            <a:picLocks noGrp="1"/>
          </p:cNvPicPr>
          <p:nvPr>
            <p:ph sz="quarter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14400" y="1524000"/>
            <a:ext cx="3276599" cy="32765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Content Placeholder 10" descr="Femi Awoyemi">
            <a:hlinkClick r:id="rId3"/>
          </p:cNvPr>
          <p:cNvPicPr>
            <a:picLocks noGrp="1"/>
          </p:cNvPicPr>
          <p:nvPr>
            <p:ph sz="quarter" idx="4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1447800"/>
            <a:ext cx="2895599" cy="3352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 descr="akeem oyewale pic">
            <a:hlinkClick r:id="rId5"/>
          </p:cNvPr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524000"/>
            <a:ext cx="3276600" cy="3276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9" descr="Tope Fasua"/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1524000"/>
            <a:ext cx="2895600" cy="3276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Picture 11" descr="Ikhazoboh2">
            <a:hlinkClick r:id="rId8"/>
          </p:cNvPr>
          <p:cNvPicPr/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524000"/>
            <a:ext cx="3581400" cy="3505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Picture 12" descr="lloyd">
            <a:hlinkClick r:id="rId10"/>
          </p:cNvPr>
          <p:cNvPicPr/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1524000"/>
            <a:ext cx="2895599" cy="32766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523232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Today…….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b="1" dirty="0"/>
              <a:t>Standing out in Nigeria’s Competitive Job </a:t>
            </a:r>
            <a:r>
              <a:rPr lang="en-US" b="1" dirty="0" smtClean="0"/>
              <a:t>Market</a:t>
            </a:r>
          </a:p>
          <a:p>
            <a:r>
              <a:rPr lang="en-US" dirty="0" err="1" smtClean="0"/>
              <a:t>Niyi</a:t>
            </a:r>
            <a:r>
              <a:rPr lang="en-US" dirty="0" smtClean="0"/>
              <a:t> Yusuf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half" idx="3"/>
          </p:nvPr>
        </p:nvSpPr>
        <p:spPr>
          <a:xfrm>
            <a:off x="4572000" y="5334000"/>
            <a:ext cx="4041775" cy="762000"/>
          </a:xfrm>
        </p:spPr>
        <p:txBody>
          <a:bodyPr>
            <a:normAutofit fontScale="92500" lnSpcReduction="10000"/>
          </a:bodyPr>
          <a:lstStyle/>
          <a:p>
            <a:r>
              <a:rPr lang="en-US" sz="1600" b="1" dirty="0"/>
              <a:t>Straight from the Heart Talk to Young </a:t>
            </a:r>
            <a:r>
              <a:rPr lang="en-US" sz="1600" b="1" dirty="0" smtClean="0"/>
              <a:t>Nigerians</a:t>
            </a:r>
          </a:p>
          <a:p>
            <a:r>
              <a:rPr lang="en-US" sz="1600" dirty="0" smtClean="0"/>
              <a:t>Simon </a:t>
            </a:r>
            <a:r>
              <a:rPr lang="en-US" sz="1600" dirty="0" err="1" smtClean="0"/>
              <a:t>Kolawole</a:t>
            </a:r>
            <a:r>
              <a:rPr lang="en-US" sz="1600" dirty="0" smtClean="0"/>
              <a:t>, MA (Sussex)</a:t>
            </a:r>
            <a:endParaRPr lang="en-US" sz="1500" dirty="0"/>
          </a:p>
        </p:txBody>
      </p:sp>
      <p:pic>
        <p:nvPicPr>
          <p:cNvPr id="8" name="Content Placeholder 7" descr="Obafemi3"/>
          <p:cNvPicPr>
            <a:picLocks noGrp="1"/>
          </p:cNvPicPr>
          <p:nvPr>
            <p:ph sz="quarter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14400" y="1524000"/>
            <a:ext cx="3276599" cy="32765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Content Placeholder 10" descr="Femi Awoyemi">
            <a:hlinkClick r:id="rId3"/>
          </p:cNvPr>
          <p:cNvPicPr>
            <a:picLocks noGrp="1"/>
          </p:cNvPicPr>
          <p:nvPr>
            <p:ph sz="quarter" idx="4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1447800"/>
            <a:ext cx="2895599" cy="3352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 descr="akeem oyewale pic">
            <a:hlinkClick r:id="rId5"/>
          </p:cNvPr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524000"/>
            <a:ext cx="3276600" cy="3276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9" descr="Tope Fasua"/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1524000"/>
            <a:ext cx="2895600" cy="3276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Picture 11" descr="Ikhazoboh2">
            <a:hlinkClick r:id="rId8"/>
          </p:cNvPr>
          <p:cNvPicPr/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524000"/>
            <a:ext cx="3581400" cy="3352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Picture 12" descr="lloyd">
            <a:hlinkClick r:id="rId10"/>
          </p:cNvPr>
          <p:cNvPicPr/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1524000"/>
            <a:ext cx="2895599" cy="3276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Picture 13" descr="niyi yusuf">
            <a:hlinkClick r:id="rId12"/>
          </p:cNvPr>
          <p:cNvPicPr/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524000"/>
            <a:ext cx="3429000" cy="3352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Picture 14" descr="SK">
            <a:hlinkClick r:id="rId14"/>
          </p:cNvPr>
          <p:cNvPicPr/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1" y="1371600"/>
            <a:ext cx="2895598" cy="3429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097517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Moderator </a:t>
            </a:r>
            <a:endParaRPr lang="en-US" dirty="0"/>
          </a:p>
        </p:txBody>
      </p:sp>
      <p:pic>
        <p:nvPicPr>
          <p:cNvPr id="9" name="Content Placeholder 8" descr="Sola Fagorusi">
            <a:hlinkClick r:id="rId2"/>
          </p:cNvPr>
          <p:cNvPicPr>
            <a:picLocks noGrp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1600200"/>
            <a:ext cx="4724399" cy="32766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746088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762000" y="2667000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THANK YOU FOR LISTENING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837638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76</TotalTime>
  <Words>239</Words>
  <Application>Microsoft Office PowerPoint</Application>
  <PresentationFormat>On-screen Show (4:3)</PresentationFormat>
  <Paragraphs>58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Concourse</vt:lpstr>
      <vt:lpstr>JARUSHUB CAREER &amp; MENTORSHIP CLASS</vt:lpstr>
      <vt:lpstr>Bridging Career Information Gap: </vt:lpstr>
      <vt:lpstr>Outline </vt:lpstr>
      <vt:lpstr>Role of information in career</vt:lpstr>
      <vt:lpstr>JARUSHUB – The Story </vt:lpstr>
      <vt:lpstr>JARUSHUB – The future</vt:lpstr>
      <vt:lpstr>Today…….</vt:lpstr>
      <vt:lpstr>Today…….</vt:lpstr>
      <vt:lpstr>Today…….</vt:lpstr>
      <vt:lpstr>Today…….</vt:lpstr>
      <vt:lpstr>Moderator </vt:lpstr>
      <vt:lpstr>THANK YOU FOR LISTENING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Surajudeen Oyetunji</dc:creator>
  <cp:lastModifiedBy>Surajudeen Oyetunji</cp:lastModifiedBy>
  <cp:revision>13</cp:revision>
  <dcterms:created xsi:type="dcterms:W3CDTF">2013-09-17T17:09:04Z</dcterms:created>
  <dcterms:modified xsi:type="dcterms:W3CDTF">2013-09-20T07:51:36Z</dcterms:modified>
</cp:coreProperties>
</file>