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8" r:id="rId7"/>
    <p:sldId id="269" r:id="rId8"/>
    <p:sldId id="263" r:id="rId9"/>
    <p:sldId id="272" r:id="rId10"/>
    <p:sldId id="264"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969925-5573-48EE-ADE0-665F37B441EA}"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C2EA3A-B52A-4C1E-9A6D-C06D039E208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69925-5573-48EE-ADE0-665F37B441EA}" type="datetimeFigureOut">
              <a:rPr lang="en-GB" smtClean="0"/>
              <a:pPr/>
              <a:t>20/09/2013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2EA3A-B52A-4C1E-9A6D-C06D039E208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www.google.com.ng/imgres?q=polygamy+symbol&amp;start=393&amp;hl=en&amp;biw=1307&amp;bih=647&amp;tbm=isch&amp;tbnid=o72bvYrQreIeMM:&amp;imgrefurl=http://www.123rf.com/photo_13484987_male-sign-linked-with-few-female-signs.html&amp;docid=vzXEDrBxS06BBM&amp;imgurl=http://us.123rf.com/400wm/400/400/nbvf/nbvf1205/nbvf120500097/13484987-male-sign-linked-with-few-female-signs.jpg&amp;w=1200&amp;h=1200&amp;ei=RFx9UZCGI4eP0AXI2YCgBg&amp;zoom=1&amp;ved=1t:3588,r:98,s:300,i:298&amp;iact=rc&amp;dur=1143&amp;page=18&amp;tbnh=192&amp;tbnw=176&amp;ndsp=6&amp;tx=101&amp;ty=105" TargetMode="External"/><Relationship Id="rId13" Type="http://schemas.openxmlformats.org/officeDocument/2006/relationships/hyperlink" Target="http://www.google.com.ng/url?sa=i&amp;rct=j&amp;q=crude+oil&amp;source=images&amp;cd=&amp;cad=rja&amp;docid=7DzqX2KQMydW1M&amp;tbnid=S4rN89rIRYMYMM:&amp;ved=&amp;url=http://en.wikipedia.org/wiki/Petroleum&amp;ei=jGV9UfmRF-SW0QWukoHIBw&amp;psig=AFQjCNFDpRa50DftK4X5YXwzUfZxBLLVuw&amp;ust=1367258892776029" TargetMode="External"/><Relationship Id="rId3" Type="http://schemas.openxmlformats.org/officeDocument/2006/relationships/image" Target="../media/image1.jpeg"/><Relationship Id="rId7" Type="http://schemas.openxmlformats.org/officeDocument/2006/relationships/image" Target="../media/image3.jpeg"/><Relationship Id="rId12" Type="http://schemas.openxmlformats.org/officeDocument/2006/relationships/image" Target="../media/image6.jpeg"/><Relationship Id="rId2" Type="http://schemas.openxmlformats.org/officeDocument/2006/relationships/hyperlink" Target="http://www.google.com.ng/url?sa=i&amp;rct=j&amp;q=hunter-+gatherer&amp;source=images&amp;cd=&amp;cad=rja&amp;docid=Tfwejo5sqhN2DM&amp;tbnid=1iSBtlXcK3soNM:&amp;ved=0CAUQjRw&amp;url=http://www.raw-food-health.net/HunterGatherers.html&amp;ei=Z1t9UZSmNunR0QX73YHoDA&amp;psig=AFQjCNE-NhVfvB_4VsJ5zdjwVH1zH69HIw&amp;ust=1367255862662572" TargetMode="External"/><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www.google.com.ng/imgres?q=polygamy+family&amp;start=236&amp;hl=en&amp;biw=1307&amp;bih=647&amp;tbm=isch&amp;tbnid=ov7ZGPh9yIFKGM:&amp;imgrefurl=http://www.polygamynetwork.com/&amp;docid=gTkSgV7ak1FfMM&amp;imgurl=http://www.polygamynetwork.com/media/images/promo/polygamy_family_thumb.jpg&amp;w=970&amp;h=262&amp;ei=_lx9UaazFPK00QXSl4HIDw&amp;zoom=1&amp;ved=1t:3588,r:44,s:200,i:136&amp;iact=rc&amp;dur=1320&amp;page=13&amp;tbnh=116&amp;tbnw=287&amp;ndsp=21&amp;tx=170&amp;ty=65" TargetMode="External"/><Relationship Id="rId11" Type="http://schemas.openxmlformats.org/officeDocument/2006/relationships/image" Target="../media/image5.jpeg"/><Relationship Id="rId5" Type="http://schemas.openxmlformats.org/officeDocument/2006/relationships/image" Target="../media/image2.gif"/><Relationship Id="rId15" Type="http://schemas.openxmlformats.org/officeDocument/2006/relationships/hyperlink" Target="http://www.google.com.ng/url?sa=i&amp;rct=j&amp;q=industrial+age+vs+information+age&amp;source=images&amp;cd=&amp;cad=rja&amp;docid=vGXiUAqlBZpQCM&amp;tbnid=1il7WQN1ENy_2M:&amp;ved=0CAUQjRw&amp;url=http://twiki.org/cgi-bin/view/Blog/BlogEntry201105x3&amp;ei=bmh9UdOtJvOc0wWA04CoBQ&amp;psig=AFQjCNEz9UMD_Rtzg1pNqO40GyZwe6VR1w&amp;ust=1367259185540084" TargetMode="External"/><Relationship Id="rId10" Type="http://schemas.openxmlformats.org/officeDocument/2006/relationships/hyperlink" Target="http://www.google.com.ng/url?sa=i&amp;rct=j&amp;q=slaves+on+the+plantation&amp;source=images&amp;cd=&amp;cad=rja&amp;docid=JMrnJ_uvWF9hHM&amp;tbnid=_PQiln8By_9rnM:&amp;ved=&amp;url=http://www.postersguide.com/posters/black-slaves-harvesting-sugar-cane-on-a-plantation-in-the-u-s-south-c-1800-2873288.html&amp;ei=dl99UaHrD8e20QXmx4GQAQ&amp;psig=AFQjCNFVL-7cLvaxTez_vMbJTOT0GTdTXA&amp;ust=1367257334612918" TargetMode="External"/><Relationship Id="rId4" Type="http://schemas.openxmlformats.org/officeDocument/2006/relationships/hyperlink" Target="http://www.google.com.ng/url?sa=i&amp;rct=j&amp;q=hunter-+gatherer&amp;source=images&amp;cd=&amp;cad=rja&amp;docid=iUwhMIblu-KUeM&amp;tbnid=UCjuTLfFhK6MDM:&amp;ved=0CAUQjRw&amp;url=http://bloggingonthepowwow.blogspot.com/2013/02/the-hunter-gatherer-in-no-judgment-zone.html&amp;ei=9lp9UZnQBqTT0QXOroHwDw&amp;bvm=bv.45645796,d.d2k&amp;psig=AFQjCNE-NhVfvB_4VsJ5zdjwVH1zH69HIw&amp;ust=1367255862662572" TargetMode="External"/><Relationship Id="rId9" Type="http://schemas.openxmlformats.org/officeDocument/2006/relationships/image" Target="../media/image4.jpeg"/><Relationship Id="rId1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1.jpeg"/><Relationship Id="rId2" Type="http://schemas.openxmlformats.org/officeDocument/2006/relationships/hyperlink" Target="http://www.google.com.ng/url?sa=i&amp;rct=j&amp;q=industrial+age+vs+information+age&amp;source=images&amp;cd=&amp;cad=rja&amp;docid=pZg5awl1wy1XqM&amp;tbnid=ZPM19MaeqZU_DM:&amp;ved=0CAUQjRw&amp;url=http://www.athenaalliance.org/apapers/extending/sld016.htm&amp;ei=_Gh9UZOgFcqd0AXYlYHoCg&amp;psig=AFQjCNEz9UMD_Rtzg1pNqO40GyZwe6VR1w&amp;ust=1367259185540084" TargetMode="External"/><Relationship Id="rId1" Type="http://schemas.openxmlformats.org/officeDocument/2006/relationships/slideLayout" Target="../slideLayouts/slideLayout2.xml"/><Relationship Id="rId6" Type="http://schemas.openxmlformats.org/officeDocument/2006/relationships/hyperlink" Target="http://www.google.com.ng/url?sa=i&amp;rct=j&amp;q=industrial+age+vs+information+age&amp;source=images&amp;cd=&amp;cad=rja&amp;docid=93V68p1ee7xqZM&amp;tbnid=-xBk1dcchsjPEM:&amp;ved=0CAUQjRw&amp;url=http://theresurgence.com/2009/08/11/the-information-age-staccato-signals-and-perpetual-motion-part-1&amp;ei=Rmp9UaSLFY_M0AWJ0IDgCw&amp;psig=AFQjCNEz9UMD_Rtzg1pNqO40GyZwe6VR1w&amp;ust=1367259185540084" TargetMode="External"/><Relationship Id="rId5" Type="http://schemas.openxmlformats.org/officeDocument/2006/relationships/image" Target="../media/image10.jpeg"/><Relationship Id="rId4" Type="http://schemas.openxmlformats.org/officeDocument/2006/relationships/hyperlink" Target="http://cognitivesocialweb.com/home/tag/education"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en.wikipedia.org/wiki/Personal_developmen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m.ng/url?sa=i&amp;rct=j&amp;q=&amp;esrc=s&amp;frm=1&amp;source=images&amp;cd=&amp;cad=rja&amp;docid=OLsXqzni-8XsNM&amp;tbnid=2_tyRXPY0QkKbM:&amp;ved=0CAUQjRw&amp;url=http://www.123rf.com/photo_10780123_beautiful-panorama-of-the-peaks-plateaus-and-valleys-in-auvergne-cantal-in-the-central-massif-locate.html&amp;ei=Vpt9UZapFer70gWn54HACA&amp;bvm=bv.45645796,d.d2k&amp;psig=AFQjCNG56GJ8tcj6uratoCm66NdQIF6z-w&amp;ust=1367272107347939" TargetMode="Externa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hyperlink" Target="http://www.google.com.ng/url?sa=i&amp;rct=j&amp;q=&amp;esrc=s&amp;frm=1&amp;source=images&amp;cd=&amp;cad=rja&amp;docid=DwSikvy_6LC4mM&amp;tbnid=BDEf6K_n0wBmPM:&amp;ved=0CAUQjRw&amp;url=http://sickrose.wordpress.com/2012/07/07/mountain-tops-and-valley-lows-18/&amp;ei=cp19UfOyMsa90QXQyoGQDg&amp;bvm=bv.45645796,d.d2k&amp;psig=AFQjCNHQ9EUEfESblIel0633q75b8htblg&amp;ust=1367273048624751" TargetMode="Externa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m.ng/url?sa=i&amp;rct=j&amp;q=&amp;esrc=s&amp;frm=1&amp;source=images&amp;cd=&amp;cad=rja&amp;docid=OLsXqzni-8XsNM&amp;tbnid=2_tyRXPY0QkKbM:&amp;ved=0CAUQjRw&amp;url=http://www.123rf.com/photo_10780123_beautiful-panorama-of-the-peaks-plateaus-and-valleys-in-auvergne-cantal-in-the-central-massif-locate.html&amp;ei=Vpt9UZapFer70gWn54HACA&amp;bvm=bv.45645796,d.d2k&amp;psig=AFQjCNG56GJ8tcj6uratoCm66NdQIF6z-w&amp;ust=1367272107347939" TargetMode="Externa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hyperlink" Target="http://www.google.com.ng/url?sa=i&amp;rct=j&amp;q=&amp;esrc=s&amp;frm=1&amp;source=images&amp;cd=&amp;cad=rja&amp;docid=DwSikvy_6LC4mM&amp;tbnid=BDEf6K_n0wBmPM:&amp;ved=0CAUQjRw&amp;url=http://sickrose.wordpress.com/2012/07/07/mountain-tops-and-valley-lows-18/&amp;ei=cp19UfOyMsa90QXQyoGQDg&amp;bvm=bv.45645796,d.d2k&amp;psig=AFQjCNHQ9EUEfESblIel0633q75b8htblg&amp;ust=1367273048624751" TargetMode="Externa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Climbing the career ladder in corporate Nigeria, The facts, The Myths</a:t>
            </a:r>
            <a:endParaRPr lang="en-GB" dirty="0"/>
          </a:p>
        </p:txBody>
      </p:sp>
      <p:sp>
        <p:nvSpPr>
          <p:cNvPr id="3" name="Subtitle 2"/>
          <p:cNvSpPr>
            <a:spLocks noGrp="1"/>
          </p:cNvSpPr>
          <p:nvPr>
            <p:ph type="subTitle" idx="1"/>
          </p:nvPr>
        </p:nvSpPr>
        <p:spPr/>
        <p:txBody>
          <a:bodyPr/>
          <a:lstStyle/>
          <a:p>
            <a:r>
              <a:rPr lang="en-GB" dirty="0" smtClean="0"/>
              <a:t>I Walk on Water</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r>
              <a:rPr lang="en-GB" dirty="0" smtClean="0"/>
              <a:t>History</a:t>
            </a:r>
          </a:p>
          <a:p>
            <a:r>
              <a:rPr lang="en-GB" dirty="0" smtClean="0"/>
              <a:t>What </a:t>
            </a:r>
            <a:r>
              <a:rPr lang="en-GB" dirty="0" smtClean="0"/>
              <a:t>or who is your Anchor</a:t>
            </a:r>
          </a:p>
          <a:p>
            <a:r>
              <a:rPr lang="en-GB" dirty="0" smtClean="0"/>
              <a:t>What is your destination</a:t>
            </a:r>
          </a:p>
          <a:p>
            <a:r>
              <a:rPr lang="en-GB" dirty="0" smtClean="0"/>
              <a:t>Guaranteed </a:t>
            </a:r>
            <a:r>
              <a:rPr lang="en-GB" dirty="0" smtClean="0"/>
              <a:t>to </a:t>
            </a:r>
            <a:r>
              <a:rPr lang="en-GB" dirty="0" smtClean="0"/>
              <a:t>succeed</a:t>
            </a:r>
          </a:p>
          <a:p>
            <a:r>
              <a:rPr lang="en-GB" dirty="0" smtClean="0"/>
              <a:t>Mind your business</a:t>
            </a:r>
          </a:p>
          <a:p>
            <a:r>
              <a:rPr lang="en-GB" dirty="0" smtClean="0"/>
              <a:t>Peaks valleys etc</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History</a:t>
            </a:r>
            <a:endParaRPr lang="en-GB" dirty="0"/>
          </a:p>
        </p:txBody>
      </p:sp>
      <p:sp>
        <p:nvSpPr>
          <p:cNvPr id="10244" name="AutoShape 4" descr="data:image/jpeg;base64,/9j/4AAQSkZJRgABAQAAAQABAAD/2wCEAAkGBhQSERQUExQWFRUWGB8XGRgYGR0ZHxwcGhscHRoYGxoaHCYfHRwjGhwfHy8gJCcpLS0sHSAxNTAqNSYrLCkBCQoKDgwOGg8PGjAkHyQvNCw0LSwqLyksLCwpLCwsLCwsLCwsLCwsLCwsLCwsLCwsLCwsLCwsLCwsLCwsLCwsLP/AABEIANQA7gMBIgACEQEDEQH/xAAbAAACAgMBAAAAAAAAAAAAAAAEBQMGAAIHAf/EAEMQAAIBAgQEBAQDBgQFBQADAQECEQMhAAQSMQVBUWEGInGBEzKRobHB8AcjQlLR4RRicvEVFjOCkkNjorLCU1TSJP/EABkBAAMBAQEAAAAAAAAAAAAAAAECAwQABf/EAC8RAAICAQMCBQMEAQUAAAAAAAECABEDEiExBEETIlFhgTKRoRSx0fBxQkNSweH/2gAMAwEAAhEDEQA/AO01+mBXy4j1ODdGAeM5wUMtWrH/ANKm1Sf9Kkj8MSq4ZrTVXWUMgMVt1VtLD2IOJatNlPrt/TFY/ZJXZ+HIXJLB3kncknUT9TPvi66QfxwoXULjONLEQUZsgXEH64mSqGHrjK1IEYWZimVMXMRGGO2xiQyrQ07bYynRDiTvzxFksyz2PLfviTQVMjGZlAPtHkb5cr3GIwoOGKPONXoAmdj25+uAcf8AxnXIqExBx7XoBxB5bHpiYY93xULYowRarMDpcR35H3wSq4JZQRe4748KDCDER3udcjCg2OIqtG0Ekg4kZcbYOkNzOinM5Ar5lEjtv/fEVCkGN7Eff25HDqDIxBmMrJtv9x6HliP6fQ2pftDq2oxPnOEqdiBsTA6dOh741ydF0OqSwjb+vXtg92KWe4/mjbscFJSsCsEYou/HME8y+cDCBv8AcYnXMcgQT98D6RzUesc/XFO4pxetRrPqIFMGNtViSFN4N+dzebGILPmOMC520s+e8WUKNRadR9LMJ2Me52E4NCU66KfKwIDAi9jsR7Y5PnkFd9Xz6WuWFtRmQomI5AW+s4L4ZxWpl3sYBUDTPykG9+VrDkMQ/Wb7iT1Amp0n/hoT5QMVjxfx6pQUqsI5jSSDz3Py3AvtN474f5ji5VFN7qDqGwkTM3GKb4wzKVgVLSVgHckT8sWESe/1xXLnoUDCRUQ0ya01HaKjmYuAefUwe398WDwbxFBrQ6FkiI9Dufa2KcarU6tNTe5noDEQehwwq57QR8OoA+9m5wPvy/3xgVijhpwMs3i3hFI1Vcu7VLDRNlWGMx3YLzuBhpS8Q0aNOdBOpjtHvMwBe8d7c8VDjPFRWFI1QzHZhcAqEYLteNTAkCN274S8VzBqrTVm0IoMErBubAxeYkyd8X8TzkrHqd7xVv2nVtPC81/mVU/83VfwOLSRio/tRvkQn89akv8A8wfyx6OQ0pMOMWwg37KBGVqp/LWNo2BRIxd5xRv2c1QtXNU+6uPoVP4D64vMYn051YwY2b6zPCcQZmiDfBAXHsYsQSJKL6mVKnUp7/29MFU6gYSMS6cD1qMXWfQYUrDNgR743GI08wvvjUziJ8saTHGrGB1x6BjA/XB5gmnxJXeDj2ibXx69MHtjQMDsZ7Ya6O86TaRjRkwNX4klOxYT0G/09SPriseJvFLImqkRBOm879up5RBwj5FUXBxLd8UHYjCzNeI6SGNSkzG+xjmccu/5sqo4JqnSx+SLwbsBJtMkT0tjVNNQtZlBMhQzNJHpP698Zn6lgNpxInVqfFkdtJgHc+/2++Jzk+aGOhH9OYxzlM3UphQQwUwCx8voJPX1w+o+KSiAmoOpmCY5G3b8PXEl6wf7g+0IEsOf4ilFC1by8u18cx8WcfFSuClXUqG67SGA2ESIuSJIJY8sF+IfF61AKdUtogsAAJny6NXMLvbffHPsxmC7aRe8qFA3O2wmBtvGKgnKPaK3pHmYzRmn8Ms5Ml4iF0ySVi4AEb9DgjJ58QB8QMw53ERyOrczN/X1xW0IRqgIWFFRtyNpQKSCPKWIEesb3m4DQqPWHw1FR2FgL3kiSdlXrsNgJsMI+IaZKpbs3xM6ZDgAgQBaOUxtcC4/KJBr0qrgOtOq/WEN42kkbfXFx4F4HVD8SsddTeJOhf8A/V/y252kZS0RP0GEXE1Sox3uZwd6z1GKhSGYldPQgEXnmbHfrbEHDzoawszAi8AC5M9W2i4gC42x1Tx5Ro0hltYHxatdVUjcBTJM9BYG43HTFH8P+Dq/EKYZHWnTUkMzSTqBuAs8hEyRjQLqiKnae0myDs9IrUHmUhtRGkyNKssASQ2oCOd53OIeIMofSGUEATMehiTEGBH53xfOG/s0QJFR3cgRIOiRMx5b7gc+WGFPwLkP/wCuP/Opy2/jnEAvmsw6CZc8VP8AaN/0KA65mn/+jh3WzR1cgByP44q3j7PL/hUYr8leme1yR+eNufIChAlsSecXIPCSfDz7f+4jf/hhHsDjoOOavnxTzNGrHlVgpb/KfLv6E/Tti+5bNJUE06moCxg6hPTnBxDoMt46Mp1CGwYbjMAZzPmmBYMTYcvywKONn+IAD9c8bjmUTOEJjnHmEmVzKZiWUtYxvG4BUgTYEEHErZASDqII56sL4t7jiHRWxjXTjCMLv8XoBmoI/wA35YX1+N1HOimPVwIHtP44nkz41G8IxkxzXzKUxLsFHf8AIbn2wA/iWjMHXew8puew3+2Fr5ByZgEnmzX+tz+GKp41eqlHQo0NUYBYvYXbzTy/PGJuoyg7LQ97lkxKxq5fMzmKjLNNGvyJXpzv9hOElavWpsTocE2+U29xiveEfEVZqZE+ZCFfVFjsPcx+oxa8l4lOzjUbz05cv16XxnyHE7W5II+0L4mQ1K/mQK7g1QX6AzG8nygwb3nsMD+I/CSVsu3wVVHEFGFrjdDeACLdiQeuLWRlyZ0w3+Ww9+WMy9Tmht0I/vg4r1XqB+YjAVxOQ5PwxnXVZRaYixdwpA7gS0x1GLb4d4eMqjB3+I7GTAMbABRJ7TJ64uD0VvdV6hQs/h+WFNfL0FkuskmSzOZ9gLAYfMSdj+0VEriTZXNIy6WUaXsVNwfY/XFU8WeEK1NxVyiM9FgJRbshmLA3ZOYiYvyg4s+SzGWrNoUJqGwEknnYkxhqKhUWpmerGY/pg4zpXfcfP8Qsmo7zmNP9nOcqrOhKcx87ifUhAdumLDwP9mC0m11H838qDSoIM7kkkbdNvbFjzXHADBcW3AAEbc5PX7HAVLxlltOpnFt4kn023P8AXph/EDeWL4YEBf8AZxlRq0qzSIJZ2A3B6gC6g/o4YeE+A0stSYUgf3jamYkGwsFBAErufVicC1+MpnKZ01DRQA6mtO9rkwQRNh3xpkcx8MaBXUqNv4ucfMep29MBcmgm7M4474lxoAAfn/fGlTiqA6RqZj/KpIHctEYQ/wDHgig1ijL6gW7dfpg/h/GlqyaaBVBMnYQPSP174J6jV9P7Sox0N5HxLKrW/wCqC6/y6REifNBBM3icDnjdKkNAEAX+u52/U4KrVKTvFSoUYC8PEdjynCTM0sjUJHxHLNafihiDyNgwt6HmYOMZVySS0fSvpJj4uUWDmTsBMRMT6Ez+t9H8cBbERH8RHPpjMn4eyuohneswIBl9IkCDZSCQF6n6TizZDIZWigFOnSQbWWfvEnFceInhvzJlh6TXMcGrOSdaD/y/phT4v8O1H4fmF1BiqfEET81OHEf+Me+D63iQ6iBNiR+QH1/LvEuW40GGl4YkQw5QRcDt+u2KjLgDdwYKfmcqPiOctTUWFpPUCCAenXFg8JcZdG1qx0mA1P8Amj+X/wBwLJG0gRflzbj2R/wubrUAZWm5VTvbdf8AuggHvOHXhziPwmDEGNLABj8zORsvS13NgLDlib4vDXXjPvPVQrlBWp0yrx1mca5VTYAgj5pvJEQYiecxiv8AjnxUtPLFFOs1G0TtKi7i3IgaZ6McDUOMFWDoANI/eU9RKEKYYEAxGxDwbtN5tXf2h8SpVsxTFOk1IIpBBj5i140kiLAb7k7c+wMXNH5kcnTNjYHtHvhHxm4zRV9nTSbWLgytuVmInuN7YtOZ8QajNMksRYRzaIn0tbqwvbHMuFMSweDrFyvM6Ynb+IKARH8uHvE1FNdYZ4iVDKRpJ2kyBF572taSHeiFG0OTp2JBHeWs+LctlwFrVgXsDHmAJi0i0KANuc9MEp+0bJ6lppVEteTYKN/MTYGPuYxw/iNJidR2bax83cdp/XRhk/A1dvmGgg+YkwEESS7co3O+NYCqts1TO2OjVfmd0zfiilSoiszeQ2Wxlp2Cjn67c5GOX+KfGozOYD06ssP3VGnTGoiT8zOfIGJvK69h0xS+N59W00qTu9OmD52kF2PzNBJ0rYBV5AXuTh34B4DqzFKswJWm2qOrD5B9bk8gMHIKTVkPxOQUfIPmWzwvwH4eYzdNnZQlOS2qIeFMkncWJP4414PkcxmH/d6lEXYnqReev8NvryxPwvi9NsxmyaiiakEzJYKoXSoFo1A3JvK4ajxEtIQo2Ej/AFC6gwLAfNHYWtjDq3GoQZbuNcv4I0LJrPI3JM/jf649fw5UFxUax67gcgNtzF8IB+0KabT5mkseQA2meosB3jucG0vG1NRqNQEkAhQpAWxMMCZ6wATzJInFiuIn6TM41escVeAXBJm+0xM8tv1fGr8HpoSSpPb7e97Yr1TxyzH4hawskiJJElo7LeBsCJMXwNR8V1KlUxcCCLwBaZLbDy3G1iIE4mRjF0scX3Mtlev8EHRlyzwSACB+e0TincS8QVSSHdafYQ9rHzEGFAAFgTImLkERcX8QVGEBvhqSQ0WAGltRJYkxyAgG1txhBlOI8jJEk36n5RHM31EdSq9ccFLD2lNhMNYkuQS5iSTHWbgW1NJnoIA7SVcx+6/eeYAn5Y3sDB9/qzYFr5shwltxKAybH5SeZ9BucPOEeFa1RVJHw7fM67E38qETuTdhexjbFGKqLbaLVxA1YuZMbAAeuwA2EgTP8qk85Kyv4hKFlpDX1Y/KYkeUCPL73jmLYuXinwmMvk6jIXqVJUEkgQKjqHIURc2F53xTuI+F8zSBZkECPL67QBue2+K4cmJxZPtGCNGPBvHVEGK+WUT/AOqGYxfmrBhAHTtix0uNV6pHwwwSfIBCjmAzEDYQTsTLC3TnJyh0VCw0NTAO38xA/viw+EuLVqSEfHhZER5ineCLL1j15YObEoGpP8SiqSaaX6l4HcwGIlrlQNRM9WYExO9hg7J+FKVM6X+A29jSkC1yZ+m3P1wmy/iR/hmajuSvzaoAA+YzckXMemBMx4mY04kxMEkyWIOwESY2nYXxjHO1xWUCW1eFZUQNA8pgaV0iR6NJ+mCKHCaDMTSraTFxqvHoSD0xSE4hUKqokte0TBEWI7XnkDY8xh09GoyD4j00iLMQxvO4UQNuRNovfHat91H3igX3l6fPgMbAAG/eSFH4g+2NqPEKbGwXly5RqPsAQcUfiPG21uZMM0KD/wB3LnGr7emNP+MsaVQz5yDImLDdZ5WGn1G8b2bqSDxIBQZQ874KdiayVVIq1KhSTqBAdiZqCQWEGRY2MCxxLw3hFP4vwagYVCDcOCrEXUq0XUrysZt2wz8NZlKa1aYziVqVVIpIA5am0kqSGXTTEsZk7xGByErNBs9ijg6WDkSRtBJqEqQYg6cTyZHsqx+Z7GHGALAkVfOujGmmilTnzQLkDmecTeCd8Q54h/3zIwRmLa4AiZJjVEqWMiRN7DGicWNE/Kay6ZGobFt2Kn5iI0XkA4b8JzYqU9dSlSVVX/qUi4qUpBKsRzBXZhIMMLkEYTSVGqpdsqqaibh3DmqG4IRiAKkNe9oY+UT69MMeN5bKU1Kh6tR1MsJkE9Cx79I/IseI8ain8LLmnUVzp+DUUQrFdRqUysTTIvDCQRGKVxLiZdVWmujRJbu3X0w6K2Rr4k2fbeEZDKuzq5gFHDCT0iF9BAt0wZx3iNeupRaxWiRDUwQATuxndibn0wsy/E6vwWnY7H22/X+wwdmQuD3P/bEHGjQ2qzW23rJMMZHBPeMuHZbK01BqyW5Ket7W3uOvPEef8YOAUoD4YIKW5T0tzHPCfPvrIItJJH1nBVThqoV+JBWxaOe3lEc98U8Nbt9/aQJLWFFRflszUpEMjRN9v6j746R4FpZTNgCs7GrNkLSCIuYiL33mee5xT87QNWXRD8MbkL/vYAcjsB0wkZXR5BZe+1t/fFCoyj0Miw0ijxO8ZvwVltIKnTz+YFSPT8OXbCb/AJP1s2kroFjEmdpHKdsJ+F8drZpE0kiIDEC0XmOchT3kibc7LU4t8CnpW5E/diPrtjzzs2+3zci3l2G80H7MqVRRNUkjqZ9usdrYIf8AZmBH79wS+qxjzXYkk3PM3OFv/MrVIULBUiYY79CRFgP11PyHiSoxBABEGLwvc64N7bX+bFteMfVf3ihXPE1zH7L1IP8A/wBDibyKanf3ja3phRX8AmlXpzWJogEuVAplYk7yQJ21TO+25N4h47qTpVqVLrM1G+kgT6jFcz3il6kgv8YTYuoAEcwiws94J74DsCKx3NKdO9+apd8nxHJ0E0UmpIq7w0+5I3PuTgTiHjIAH4StMeXWpEzsSvzRzi3qMVXI06+YZRSZKlQR5JCqg2lmPlHYQTh5R8F5otNXNUKYO4pBnJ/7iEUH1xm8DUbP7yxGNDuYizPGTU1U67EswnztpCxB8qjygz2PviApSK0XALmmupmqKzK580mzDW2oEeUWA2NgblmP2bZNVOpKlR2EfEZyTMfMAsII3iCPvjn3G3fL1nyvwwTqGll1KrggQ5QGNjflM40eFR0rzCmVW7RLxGqalUtIcsbgEgTJgAb2GLLwfgYpNSuNVQyxiQoXdAP4h37YYcC8H5WuNWt6TqYKjSeRvHMSI2FztgPiyvl6jISGemRBHOwJjmMUzaigC8RsTKXN8wocBp5WszgmrTJk05K+U/8A8bAgq6jabHYxYi6ZTwFkatNK9Nq+l1kOrkmDyiCViIjlBxSsvxtaq6irCLE97WPTDvwD4odGqZcgjU+ujaxEfvAsdGGr3JxLC538T+/zEz4hVrLbl/AmXAhXb1BFvtH1HTCHiH7Pq4qyjCosRqYhTPOwEcvuMW1+KHd6ZU9QI+/98GUONJAk39P6Y0BMDbXX995h84lG8YcG0MrZZXfXKndtOkcj/KSdux5Yptf4sGkPICGBBFxYjU3SOQ3nsoxeuJZ7M0KkfCaAZXmNrXG5kybW274S5nj/AMRvPGqSSekRy57jly9MYy7X9M4TnOSy9ahW0hTqkSu084GxNjyw+yT0yzEU0LnlLFwbX0yrTMbKe83w1zGZSqGWoikaNTBhAmCd9wwE33GKVxujVosFdi6GGRufUXiQwxo3znfY/vNuHqAi0Y/rLGupSq0nIbV8AzJWQWW481wJG9pvYn1OL5SkyNTFRlj/AKYYoAOaO2q97GBePTCfJ5r4in4japuxdpMiwIJJYyOl7cxt5VylOZuDPWd++0/rexXwwDpa/iaqLDUphGa48QPIqrUvL3JIIuBNov8AhhPrJM9cbES0IpfpEn7f3xHWVlPmBUjkR/XGvHjC7CZ8mQsbJhVSr5QPYYYvmBTy3wP5mDVCOUfKg6t+F8JaFTnv+uuCGaRJ2HsPr+QGFfHx94we95tlqOptREAbDp0GN8/V+MrkR5Pv6frlgSrmSRA267fTGuXaDb09Zw2g3q9IuofT6wvgnEHHlXrsB7bnrtgPiJ1OTt1kAHvYADG4XS2qPWcG8Q4urU9A3/mgTHSYB2jBAp7UcybDy0ZL4Yz7U2YobKJMz7wAIFuuG9SrUnUWghRq5mQoGkDfUWn8emEfBwgmZINyBaYuLkEC/Mgjti3cINJ1B+Tcs5io7c4A2vMlnY7fIIxmzEBiaiPjIAMCybVfgs6qUH8TMQoA/l1Exqa5IMEyFUGYw4qZHM1WpJTkIP3ahkIUSyeZmUXIBYkDTp0kTLWLyedSgFNBBrsPi121sBChtEyKdwTCgCDEWxKviqtTQopXnsAsdoCgC+IEqW/8gVioNRhkv2f5YKUraqrAh2AJpJJkAimhkkAXZyzGRflgs+Dcgraf8Kr+UyGLtzEDzNpAsfpitZPxYwljqAjUxsQ0XAnlYA++J8r4mbWS0y0mFYwBNx+pw/iEdolN6y58Lyq0000aNKiguFpqv/la0mN98b5rPEL8zJ2sPW/pfFaPi7QC3KI3B3iwEX5Ce3UnC0eJy1QuwER8uraJtJ3527dsA5Dp8t3OCi95YRnA3JbkxFpgxNu5++K54t4SaypVQgPSBIB5obsOxFiPfrhaOJgP5ViPKFDQOZ9BJ3w1GaLh6aoz1GRlAUTYjlHb8sZ6dWBjhgDKfkkrLprBwjAyhH8U9tyvXDXPeK0qiM1lwrEaUzCGdLRA1LaV577zbC6v4gpvoVtS6SIEwBHQcsA+IuKq6BAdX4/3xtxl70ldjNTqpGq9xM8OcVOUzNShmD5WbS3QN/P/AKSPsQcWXiVMU1sQr02+JSPTSZ39R98a8K4hkzRoU6ypXetQWUaPLpDKwFQiUYkG3UEiJnBjcLVatJGV9Hw2emKlyEmFltzY8774hnrVrqj3+O8XE/8ApPEvPAuLLVpq8mHUMNxYibTb2w0ORpPf7gflyxzLwlxSEq0w2n4DELN5VpKCOxkewxZaPG2pi7RYTYi5HbfbfDjKFOlxYkGx77GF8a8T8gdtiLe/fcfTFVHFhUFr2HzXPLcx0M++A+J1GMCSAJ1E8hPLr5SR/wBwwsoVyhvzaJHcQQO0FfpiTY9RJJszOOIxp3ZjE3AnlYT/APr6T0wr41kPjgwAWkGTuTHW4E/ygcrm2MzOcbSSphAxJ5gTEMQN2NoHQE8pEj5tV0rqHyzJmDyAte51Hq2/8aw6hlNjmdVbyrNwatTPl32kGPU+nfEdLJ1XbUwIWYLxYneBa5P5jbF0pZatuKbFmtDQrG0/KT5Ejse9pIR8UyOYNQtVcMVsApkL2ECBtFr/AI40rns0amhFY9tpv/hg5WlSOlVHmJ+Xe8i0x/Md8aZ3MqdCk6rAEMLgbTJFvKAe22FeY+LTjUpSTbv7DGxzQ1AQZ+/mNh6wZwRj78y11NMzmtBKKBKnfr3EnbANRy58xJPTD4eHXYfEYgA7D+JgLatK9Y3MDAOb4Y6kDQUnrv8ATliiZU4B3hbE7CzF7Hlg3JZVmMgGOcf1xJT4HV06ghjrH57Ymy9VqRBYErN+U/lgPkBHkO8pixUfPdSZ8uoHf0/RxtSpIsfEUDvDfkyj64IqZ2TKqF7dMe65u8EbROn78sZA7d5sfEsWZ7JQVKaYJkEf35/r1e8F4iUpstmEfjY8h3OK/nMwimEuZ2mR7Ww14etZgpdSqmY6mJ5Ra/b6YrkFqNUxPVMBC87xAuV/H3IJ+gnESV9Xl8wDbnopJJ9LQJ7czGJGowvVyIVQORIuY2UhZB6lvcTMVwrssLIOgAcgtmuZtM9d9zgKBVCefPc3q2CkTBE28pGpIH8sQR2AuZxOVZgxECZA6XsT1gXPeQBc4YcTfUKJLSDQpgwJjTKn1Mr1jyjfEeYyL6QFFjaes7XJEddJIMXMknC6uIYFl/n1EmBdVnuYJjaAJmIBjewJNOkzEwIPK202WRyty52HJjjXLZSf4gtrO0hYAiQ+mLzYKp7HDGjkKhogkAFjqKRsGnzOSblh1IhSZjVYOwEBBglGn5lWmGMmBFy2r5fVmiZ6FugGH+Tc5Fy1WsKRIIMMJBPNpGmOwNsCcG4edRYqXAE62eBq6qqHUQOQkSecAYIq5vLiolIlalZm0hm0m7ewWSbbHkL7Ykz76V59pZMRO54h/EKXDM6i1c38P40HWadTQZEiCoMsDYgtJuB2wEn7PeGZsEUTXoP80uSdK8rMdmW8k8htMGkLOWrq4UTSbuJtcdbiRi9+BOMU86tValMU2oAEebV+7bYAmCIIIjYSPTGlsmTGtruIGxiMsn4c4dkQ3wFJzLU2NNqvmbUn8ShoAgwSRGwxz/J+KHr1n1MXZFdA5Ml1NQspJPQWHbDv9pPFf3FHQ0NTclHm95UgHn1JnkOuKv4JogfFYiYCwP8AyjHavEwnI8bEmnIAJYeDKKbuD/EELx3LAj3DR2meWGuZ45c6GgG8wSTy9eWE3C8o7E6tQHxGZgILErAUQWBhSS07c+QwbSoUFF3iwHyk+1nA/HbGVqveDL9Rqe5plJhuRJHKedvTp+gv/wAKlQW6gdLtLewgH7YO4pk9YOkgwRfrq0ie1vvPQ4V5bJOWpqp3UFrxBEAiB32jv0w9jc3Iqtw9eEiqgWmhJNzbadj0At9h0ES8G4SlEjTpNViSHIkgCfNTHIcg5uSLWthlxXNFFpZdIDOCJiNKjf6/W25x7XrJT8sRKyT/ABMIjruSIHRcZGysRXYzZjwgbmaGgFLM7/NaNi55yd9I6bfS/iNRcAqATNgRFxswAtH6643bLg1A1TYCAPp+vfEGSUfFYRCg7bWxLtNUmr8NGoSskyAWjSLXa/0A6epwn4v4e1kWDOB5CTvygyT/AGwx4txJEHmY6dmg3HQ9h1wXSo6qFJrSQZJG3f13wysyU0F0N5zQ8brKSoLBtiJ/G+D8rn64OoiYvJAP5Rgj/l6pmMxUq0gqqzT2mwa/qDhpl/Dr0yC9QezY3ZcmIChVy+A5CfMT+JAPE7taqgfkAdh7RH2xFnqArAN325j3PL0w6bKoBAAY9d8CVsn7en9sZA6g2oqago7xcmQgCPUz+t8AZshec/rthk9PT7YhWlTbex+v2xZG3swuOwldXMGTpgRzIE/r1xYMhnkalBZqjKNTbsqjmtpF/oO+2AOJcIEmEkbhgeXpH5434VwwkhZEbxNh3jr3+/XW7IyXPMGPIGIli4bmKdUqZaGqruPLJYCTvMxEm8KflCAYmyvCaNb98nnWoYkgqLk+aRckTEWNlBMknCjKUdFekHOmkoZp2HkRmmY/yj1ZudgA24vUSkUUwCLLPyoUOkTzdlmegZQIvKBCfoM891KmjLdQyNBRTV21hNVIQfLqBDiRytU+WeYvbEJqpRNUqvmBj5tQUGfKSx0ySDMk/L5mImKlwjM1GoZg3LUqgzA5nUylGbvHlcjopPI4moLrpU0b5T+8dZ+Y7gMeYhVt/wC0O5BbCQaJ/vMWGGqarqUNIqVNRnuEWJNRtgdCQItebxJAe0a6VKbhhqRakNUt+8jeJPyzub7H1FIrh2MKSXq1SCBa8Mqqe2sXG0IuHeepJQRKPxP3azrIPmaI6bAn8/UjNj4A5l8K6jvCPEHiElhTpHYX6Aeo+kDFeoZFxWps0gfEXzNb+IXvhbmM81So5UaAT6QOW35Y3ocKFZkVmIDKXkmYRGbWxnspAA3aBzvox4fCXmvzGbMOAJ1Dx9w2hUy7VqDqy0yQzqwIsSHki0gwI698U/wpxRKDuzEjWsHTeRvsTEiAZn8cBPVZcjVytLV8OpVVwrCWYrEgC2kWUnfzJEXJBOR8Ok0UIdWYKJ03KE3g84IMg7HlhAiohVjsT+JJGPBhfjDjNGtlKAT5xUYsDcqqiFv/AJpn2PTBHhrhTZemKrf9SrsnIDq3e+3ftifjvgZhQQKs1mBaNQ1MQLqE5xYki498LKnilg7T8Snc/u2WLkwVjTtpXTH+bscS+vFoxcd/76SyEBrMsGXqJqqqwBLtrtvcA3t/MDEnDlaaU7olMGAGLkRbvUkkkzcQDBttii0+NMupmBknygxyHlsOXlLEX2QbNZ1kmZ6eqpZajGouumahI+QQoE6VVFhtvORiLYmA5kGosTDv+F1gwCqCCDq8ysNO7AkNFiS3IySbE2n8M8KfM1AwsD52bYKpmLdTcx1Jm04jzPFVr/EoU10mfhhhe0+cDnddxvdSbEYuXAcktBAgKliZaGBC2AAPSFH49MAWx84nDyLYmlbwHS+J8UVagcqFlocQDJgW0z2tbCLjPhd6Esx+N8RwS4WCiiygi8LAAmdz3w+zXjigKTVQWZEbQAoBd2nTZSRA535XxvQ8UJXp6ilWjDbsV8qFZ1sQ0BDteLjti+VEIJGxio+RTvxKhVqANqqqRp+WNuU/rliDN8WokQhad/Iurf8A2w9zDUMzl65p1NYR9NrFlYTzHqVbmOojHKfEPESs0UpsinzeaRKkmCFmNuZnnjJh6c5GozX4wqzC+N+KAyNSSwI0kQCxFpBIsBa8SfyvKx8BKeoDWNKNyAMXI9Djl/BeGCo4BMDme2OiZCg1WjqZ9TBFpgAAABdJJN5mBv274r1SIlKvaFSzDW0U/wCNaggpaoKSpjmQxkj1N/fAKCtWe0hObNz+p2wRxTMKr1C4hxUYaZ7yp9IjC6nx86r3/DCqjEFlG89EOgCgmv8AEsmRejTHnfWY2m2Jf+JUnFlBM8sVB6rZgwo09+1rYa5Dw0+kFmPYSOmJvhVRbNv6QjJqawNvW5LxSsgF7E7DftgbL5ewJMGdwYP44Y0qFAGHEkGLnaNwBsOX2wU2W1jVToORNiEYCPXTEYUNQoR2O9niA6UiDqMdWMfh+uuBEo09eoLvyn7Ww7HA9YEsgPR2EfRdR+oxpV4HTUxUzAnoiFj/APNkJPoMFT7yJzY/8/mSPlsvVpaWYKYi1rHcdxit8Q8PVKbkqRUU9oP0+3th9WpZemd6z22gJ72B+xx5/wAfpiy5cf8Acxc/RmI+2KYmdPpO0g6rk3on8fvK1wisctXBemWF5SCdSuAtQQv/ALcqO5nBdHw5mJZKdGs6jyBtBA0wLktCiQOvMi04f/8AMjgHdAdwp0/ZNIOBeI1hVSVqMrH+GTFjP3iJ6E9cX/UkncfxMx6R+RJMt4dZMxSdjT0pcgNrYGGItTDczuYtfC3O8By4NR62bUSSfLTLQJ2EsvPtgbhNOqMzqqX/AHbjVHMi8cv12xXuI5jU2gHyrIt2v9d8XxoWege3P3kt1XeOqOR4en8WZrlgeQpA2kgAqT/l+bn74izvEEMJRpmnTVbqWZpg6rksZktMTHlB5DAy/uWpaipGoWImNLCdJO0pG3bpiPinDzSBAvpc0/ZSQT7lR9DjRpBO5kRQntZwQoFhH1B39yD/ALC2LJ4FU/Grs5hU0O0dg5b2F7emK7RoFig6XPsIw44TU+E1daaNUrVENFAFAQKxUM7sWkQBpEc29BhMqhkKx7owXxFTqZiu2YrEqTDAT8i7IgPIwL95OA8tTzOZhQatcgyAWZoGoXliQotubWw7z2YpVlclpaApUGwYGDMWNunXAWWzzudAC06KmRSWwY7AuSdVQgH+Inl2wmJm01XH4j5ABVQ3L5ehSqqKi/4quP8A0UY/Cp2vrfSTUIAXyqNNrlpwxrPWqFnYaROklF5gWWfmgLymBa2EvA6Il6zqSzsVRRzCwJgCdMgiQbkQIgsLLmswVRaYJ8hMkKD5j83lkKBsotYKI3OJZT5gokQYtznGxQUCllaaBdm+IzNJmTqbr6WjHQOA8Q+HkUJT4hFHWYG7MfKtybybk8oMAQMU/KcBVC1aoNb7qpIIAGxaZkydtrxfFwyGbDUELKUNVgKgbohjUByDWG1wMTGRSSV+/wDfeF0bSL4irh3ByaaAMgZvKAFBi0swY3JEnrv2wZ/yoruDVIqewFl5EzsByABkyZjDZ8tSYpEeVoHW4Nh0EmMD8Y4ouXK2vDSsk6QSNJ07ESPt64zlTRNV8zgxJoQXiufWmHV6ZYMxTywogqBqJB5Tyv8ATHMfHvAGpZ3SQb01N9uY8va0+pOOo5bjKClFUfEB1S8CQGkxp2iDG+3vjn3HOItWzlQDUaNABVD3YJAJYXJKsQeZidhOK9MdJLCcwJIFStZOk6HUBbb6/qcXngpppQXUG8wDAAarkDURC2GrVMm0x0wnTRoU8zDWvtq69VBHvgvJcSEAJDBH1RH8L2ce2/1wczeJ2mkKyiA+MMtKo0edCEZgZDqZZG9h5ffAHDOHo63MH+4/vhnx+BQqgNIBDL3WdQj0uPbtiuZDioUQb/rfFcYZsVL2gRgr+aXjg3CkkGO/r6YKzfDwxudMben3wh4N4gYuFRZJ9/8Ab1w64izHSonUbenXcj9DHnOrq3mnoBrNg7QXOV6dMSVBMWPORef74hyWYepTmpVqEx82ozvczhfxOqoBE/c9b8+2NaWbK0AOv9cWXGdIruYz6TyLhlF6nzE/EA2JN/6G2B0zp1yLH0Hvjb/GRSmY7YXDNffFFS72kySBUdUKMyWueu+NjkxMDfnywBk87HvgxK27dL4iwIMsDY2mxyam0XxDV4fo5Y8y/Er7XN8S1+I3vftufttjqcGoQbkuUcfxD0v9zhVx7wzLB6AhpmCbHmI9en+wYrVFSAojqf77YYUaQAGoggev445cjYmtftJZMYyDzSm8QypIUFTquIIjzQdALG15KSTyTbDTjlSmRWhoLVAx6RNR4HU63NuyxixClSa2mOgE/WTtfE54JTi1MHbePvfFv1o2scTE3SEHmVDguRNUNU1BKanTrYW66Rzc7DSOuJuMZrQFpUyFFSWdrByCdmIsoYyNI6RtILjPcPVioaVC2GkkBfYbe2EfEOGCnDIvxALkjcxO/QC3KLHFseZMjWftJZMGRRfMj8L5AO1Qcxv+Kkff6YxMsq/FYkKqkSf4mk/IgP8AEYmdhEnaDt4Y1CuxjTqpM2m8kLfVt8u9zE8pgx7keHtmXaFLANyHbmeX29RvipNZGJO20nfkj7I5vTFVxp8mhNBgKqglaKFh5t/M5/iYczibJ1xQT4tVFrOx0qGHQA1G7DWQsdQcK8/lb6FcEr5VUENF50ll8o80Tpk9b4241xlUq6VQuKYFMXIkgediYMnV+OIhdR27ycd53MVPmUExvFwCIidPIKTb0xpkvEzKabVmY00LBlCgnYw3IzN4784xpneLaGZNTPBEg2ZSOgF+v0jAFXNrUSoahDaSJ0+WoBsT0bnY36EYx4rXep6LAEUwln434xy2Vy3xaLCpVP8A00j5Sby4NwADb26YoeX8R1qtQ13ZnYRqDRIF7W5frngXiHCtVBalM/GppqUsv8P+td0Iki4jyiCZwqy1X4cMrRy6gjmD2x6YRWShMAIVp0OlxmlVQqkAnddiLdPXFc4vWj4ddJlD8NyP5d1n7jA2UqKxVyfhh9nWQFNxDDpIP63Z0OFMvxKTkeby77EkFWBiCOc9OW+MgRcR/vzL3qErfF8/B1p5Q5BUDlpsR6CB7HC/h3FGpOHUnykT3HMfT9WxDmEZjfkSI974yjlCWVRuxAv32x6iooSjMzMxa5euJn41CqdylOZ/mViIf6H6zig03v64v2UoUhXTL/EBSomiQ3LT8rAWnVcX23viiZzKNRqPTeNSGDHbmOxF8Z+kI3X5j5diDHHB838K4PmNvb8v10xYH47KqQ0lWj6i/wB8UnLkmSP4QWP4fmME5fMW95x2XAGNzRiy0BG3EK2okzz/ABM/jiLNZoaVHIXwI+a1L3H4f74jeraOmCuOq9oWy8+8ZZqr5B1Fukdv10+oVbN6Rbflgc1/JE9/v/RRgbSSSBfkP11w6YvWTOf0jGjn4G+98M8pxEsIHSInG3h/ggY+ZGJ7kgD2G/pi9ZDhApiy6f1P6vjF1GbGu1XNONnUbypcH4BVqsTsD1+w6zh9/wAJpUl81QTz2J/EY941xdaYOk36z+vwxRM9xwkzN/WcRRcnUH0ErqGMWTUtGZ4vSQWI94H4Yr3EfEM7N9L/AEwgq1yx/vjatlCgSfmddccwp+We7DzehU88eji6NENk2ZlfrGIpRGieIH53GHPD/EbFZ+IRp6n+p3xTDjYOR3jD5Olxt2ip1bjnedJy/jIQA0Pb098TVKfxVNSmBa5E39Tba/Mx+GOd0Tq+Uyd4I+46jtv68mjZqsqrBudj1Hr05YxP0QU+QzSnUKbJEs2Sr0dTFpWoylWaLkGJGrfYD6YFzHCfhf8AQZag1SdQmCY8wEgT3OFAFUssAGYn1nbvg6tlnG2x3v7/AIffChGQ7H4i5MmE8zzgwqPmQ1T/ANPzFQByjTJ/1X9sE0+G1qzHRpZx8zNZR1USDJnp05WwXk60KRGktYtYHpb+Zo52A5Ac52zLooWmqoo/glR7lngk+gwzZG1bAf8AU8wtvtIBwuCxQawpu+osWIAkBrAAc2O0jnAIVXh5Y2qKzMLhTP0POO07YZZgNUZTUJCCAo3JAmedzMkmYWdxjWhXLyEVVXbqAL3ZiJJ/09JE4kCeYBmcd4py3BalHVorKLgpoeWDgm1gAJUkXNwb42bhozDaKqopXzO9MBGKixDqkoSTYMNJ/DDqhmVomwZ35nU6geymTy3PsJxDmc9qZvIpZrsAsTFkE7nckkzuMMcrk3+Y+MazUZZnP0xSFFESIgLAgd79/fFe43xFaSslPzGFpapJ0hfmqT/qMAn8seVmcFgpXXcSPlpz/CL+ZsAigFQEFoG52vMmSLm5+0bAwMWIDcyuXIF2EW0slaTu1x+up5dY7icXLFWVgASCGIPYyfaI+vY4dmsWguBpIlV3Yk/xM8agDFgCLAAAC+JWK1BIuZGqn/CzcmAnzG11MkxuRYavEPeR8S+0RuQ9c1DCguGIAsoLA7AbegxBxoGvmajjmfMY2PT1/p2x0LhH7PDUX41esVZxqAgarn5mkf8AxHa4OK9nuGJSqFKhprBEMgYSJkO1zqUgSSZbUecRhg2kg+0U5dW0S0+ClMsDBNXMHyLFxSQ3Y9Nbiw/yzthMabAgGxN/x36YvLaS5eq0qAaIVfKQACsC1hpnbnHXA+ZytJ2YADVttAIAsCbxcfT1wEzkHedqEpxc9Lnl67COuMqU2BKsCD0IiO9+WLjmvCaIiF2lmuQOhmRfYnYz6WBvC3BqQADFouQoMDnLfb+wxQdQh3EBaVGpTKsw6Ej6TP2nB/CMmzNNv/ID88WP/hOXNTUyuAb6lJEkCx2te5I2vY898v4YGv8Adlah3CrIJE76YgfUjAfqAVriPiIBsx/wh9A8xH67mWPT8sR8X4lVIOgaE5kiP1fAwyNZWhUcEeaGHK19RgQLX2B+mIs7TqMs1XECJ8y7EiCFSY6bchvfHljENV7Td+rS7lT4kzNebcp9dgPb9ThaMm5IAUknb32xdmy9F3W7sSbKiTv01Eb7XGG2WyuXWXqj4ekwZeXJAnSqKs6trkiBB5jHoDP4YoCYsmXWblI4b4cbVrddSU41DYMx+Wn/ANxBmP4QdsG5vwxmGR8xVVi9RrWsJ2J5DVYKNgonaMWWlx0BwKKLSpqfIpGppP8AGSZ8xAueQAA2BwJnHqVNZJLam0meoNvy26YHjOWs7RA/YSs5jwyyMULKSszpIYW6EbziHJcFLJqbYmfYX+8WH9MWStTYAHlYG0Xjcx74YZZQVSmbAwCY1QNNrezfXBOdqh1dov4F4VGkxD1o8qdReQl/n7EXG3TG9XKRBcQdriI6+/X0wRxCqi1IpamQD5m0yCAOax67c45YnGa+OIZitQX1KPnX+SpBs0j/AKm5mG6iZLHcmAsYGasAwSOXoTJ9zy98b0syZnykjmVBA6CI8xnlte87YgriIBm0k7C53k7DpGJ0BiAoUczBM9paYA5xeTFsJEuEo6EipIpupBKkaqZA6C+n/SZBixXbDHLcQCSbUS1/IKlMt3K0niPfngROH2Ba5F4+IqxYbkm3tJ7jGzu0RKf6Q2sDlaJj2PriZIPE65C+WaoWlrGzNtb8AOnTcAmDjyvm1UBaY0jYHuN4m5J6gctwCBiM5vUAHJAAg7gEchK8+UW27E4ir0gSDqkbTvHRTF1jleO3TgPWJN6bAgmI0ievb9eh6xhI9SqWIQMNYnV/EVBuR6zAi30JxYamZorQCNXpqzGWEXEbKJ5ATvzJwNxLL09Rf4tI7aXDaGAgAAKCSOe0zfBVqO4m1BpWhzEuYzVRBpNPSNiL+4J3JPMDrfGU8yu9SbbKLD0gen232wwLUSpKvJ2JkxO/aRv9RtM4TZ3KsTqgBeRm0dRG/wCr40oQ2xFSGQV3h3Es7SOko1RnI8ysukLYbGTN/tG22I2zg02ERcb9LcuX9cD5ThLna/6vsDP98GjIMAJaDMAA6iT0CiSTtufoMOdA2ElHFbxFmKgIjzGI5D3EiAAdmuZmBfUBXyb1X1VXBLchfsLNEAdRbEaoAIHmbq72+gPebH3x65YblZO+kQNwNzMxPUYh32nT2u2pjp+SfmvAm07c4HU/hgnhtABpAsu5P8x2UdLb8/fC9S0liZgwJvG3WeVpPXBeSL1LzAF56XN4+wj+kcw8s4CMuIVJcRckj2sOXKI9bRgZ6Y3LaQRYygMczElvty74lenDEgiSSZJmAASY9gBHIWudgaaCBJ/zd/Uk2AgfMfYTiajaEmbsVkALqBNyxYCw5+aTHSBtfa0lLOOuliWAiUprCCIKh2Agxp6klvTzYk/xGhJUBTbzRcATtqmB3sefUAehmVQVGqIalQixZjbqTzLQQBO3fYONxFubZTLMwPk1KpE6iAATMatRECRyjbfnjbLMgkvDz/ArFQLgyzdLbAyZ3AxFWzr1d9InZFAVQdrKLW740FLlMx7/AO/+5x1E8wwss1SQGSlT/lp6lAtzYDUxjq3MnaYFNBC0JOkWBaAN5jtfoYv748NdoBMX5DYdu/5xJNgMYhJ2mep5e3bblf0wQCJ08alAHI6rSOdhcdgI9zg/K1xDDYkiCTEsAQR0nYzMWjngVBqYTy2689uRuOfPY2jHtGgdQVTAHk9T0jnvedpOAd+Z0Y1qcLtciY2nad9jbntc3g48yahwCehEbWmQD0IYT09RvrleI7K6po5WNokWg20wDYbA8yMavmwtTzUwCP5HINvX5rCPzjEtJ4huC8RQ6zPOLd4ECOs3+uNMuzAGfKCdQnpHToCTbc/iy+PqbzLY7E9o5wNp25SeWIs7TER8oDXPPeQBzuRP35E4cHhanTOH0g197mCfz6ibevLqTViwPyRMj+IfzA8l3Ajnz3gGk8mF2U9PKtgO+pj09gLYNp1QB+81aN9EyzG15JhSYveY5bHCsN4JC1JmEwAWOo9p+Uew27sehwRQKqvnAAmAihJ66iak9Yjf0AvNVpg+YsCpkyLexFyDt9REiMaUsyuyeXmTtvtJnnvEm0YQkzri7OUAg1DcDn72nfl1xpUpAnpfl3E774zGYoOIs3pvFuvP/a3++I81UsRA2mYv03xmMxwG8MkyOWUo4gWUt7qOY2PuMR5JNaksZjYaVj/64zGYW+YZ4qBxfYGIG1oO3riBqQBgWtHsSB+c+uMxmH71BIVpAQd+3LeNvfEtMWLc+vSWAtjMZhzOnjDyL3IxgrEBRyFo9wJ9b4zGY4QiErSF/wDMGHoAARHviDOiFUDa/wBpjHuMwo5gEnVZAnkfxgYjpICrEiZgX/zb/j+GMxmOHE4TShT1OJ5hdrfMLwBYbfc4kW4buxHtb8SZ+mPMZgnmNNAbjtH/ANwPwGJc45U6RsCR9O22PMZgjkQGe5Y/MdyAxv1XVH/1GJ6dSDG4B0iegm8i8yJxmMwjczptm0ETzu3odCvbsG+xONGEgHaBFugVWH0mPTHmMwZ00zQ0hotuP19MD57MEMVgRqHK/mEmTzk8sZjMUxi500y1csBJsF1ACw2HIcsHPTBVT/Nc/UiPTn+hjMZgZNjtBDNHlUbayAfQx/U41AApBoEtBMiRfVy7aRHvjzGYzfzD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6" name="AutoShape 6" descr="data:image/jpeg;base64,/9j/4AAQSkZJRgABAQAAAQABAAD/2wCEAAkGBhQSERQUExQWFRUWGB8XGRgYGR0ZHxwcGhscHRoYGxoaHCYfHRwjGhwfHy8gJCcpLS0sHSAxNTAqNSYrLCkBCQoKDgwOGg8PGjAkHyQvNCw0LSwqLyksLCwpLCwsLCwsLCwsLCwsLCwsLCwsLCwsLCwsLCwsLCwsLCwsLCwsLP/AABEIANQA7gMBIgACEQEDEQH/xAAbAAACAgMBAAAAAAAAAAAAAAAEBQMGAAIHAf/EAEMQAAIBAgQEBAQDBgQFBQADAQECEQMhAAQSMQVBUWEGInGBEzKRobHB8AcjQlLR4RRicvEVFjOCkkNjorLCU1TSJP/EABkBAAMBAQEAAAAAAAAAAAAAAAECAwQABf/EAC8RAAICAQMCBQMEAQUAAAAAAAECABEDEiExBEETIlFhgTKRoRSx0fBxQkNSweH/2gAMAwEAAhEDEQA/AO01+mBXy4j1ODdGAeM5wUMtWrH/ANKm1Sf9Kkj8MSq4ZrTVXWUMgMVt1VtLD2IOJatNlPrt/TFY/ZJXZ+HIXJLB3kncknUT9TPvi66QfxwoXULjONLEQUZsgXEH64mSqGHrjK1IEYWZimVMXMRGGO2xiQyrQ07bYynRDiTvzxFksyz2PLfviTQVMjGZlAPtHkb5cr3GIwoOGKPONXoAmdj25+uAcf8AxnXIqExBx7XoBxB5bHpiYY93xULYowRarMDpcR35H3wSq4JZQRe4748KDCDER3udcjCg2OIqtG0Ekg4kZcbYOkNzOinM5Ar5lEjtv/fEVCkGN7Eff25HDqDIxBmMrJtv9x6HliP6fQ2pftDq2oxPnOEqdiBsTA6dOh741ydF0OqSwjb+vXtg92KWe4/mjbscFJSsCsEYou/HME8y+cDCBv8AcYnXMcgQT98D6RzUesc/XFO4pxetRrPqIFMGNtViSFN4N+dzebGILPmOMC520s+e8WUKNRadR9LMJ2Me52E4NCU66KfKwIDAi9jsR7Y5PnkFd9Xz6WuWFtRmQomI5AW+s4L4ZxWpl3sYBUDTPykG9+VrDkMQ/Wb7iT1Amp0n/hoT5QMVjxfx6pQUqsI5jSSDz3Py3AvtN474f5ji5VFN7qDqGwkTM3GKb4wzKVgVLSVgHckT8sWESe/1xXLnoUDCRUQ0ya01HaKjmYuAefUwe398WDwbxFBrQ6FkiI9Dufa2KcarU6tNTe5noDEQehwwq57QR8OoA+9m5wPvy/3xgVijhpwMs3i3hFI1Vcu7VLDRNlWGMx3YLzuBhpS8Q0aNOdBOpjtHvMwBe8d7c8VDjPFRWFI1QzHZhcAqEYLteNTAkCN274S8VzBqrTVm0IoMErBubAxeYkyd8X8TzkrHqd7xVv2nVtPC81/mVU/83VfwOLSRio/tRvkQn89akv8A8wfyx6OQ0pMOMWwg37KBGVqp/LWNo2BRIxd5xRv2c1QtXNU+6uPoVP4D64vMYn051YwY2b6zPCcQZmiDfBAXHsYsQSJKL6mVKnUp7/29MFU6gYSMS6cD1qMXWfQYUrDNgR743GI08wvvjUziJ8saTHGrGB1x6BjA/XB5gmnxJXeDj2ibXx69MHtjQMDsZ7Ya6O86TaRjRkwNX4klOxYT0G/09SPriseJvFLImqkRBOm879up5RBwj5FUXBxLd8UHYjCzNeI6SGNSkzG+xjmccu/5sqo4JqnSx+SLwbsBJtMkT0tjVNNQtZlBMhQzNJHpP698Zn6lgNpxInVqfFkdtJgHc+/2++Jzk+aGOhH9OYxzlM3UphQQwUwCx8voJPX1w+o+KSiAmoOpmCY5G3b8PXEl6wf7g+0IEsOf4ilFC1by8u18cx8WcfFSuClXUqG67SGA2ESIuSJIJY8sF+IfF61AKdUtogsAAJny6NXMLvbffHPsxmC7aRe8qFA3O2wmBtvGKgnKPaK3pHmYzRmn8Ms5Ml4iF0ySVi4AEb9DgjJ58QB8QMw53ERyOrczN/X1xW0IRqgIWFFRtyNpQKSCPKWIEesb3m4DQqPWHw1FR2FgL3kiSdlXrsNgJsMI+IaZKpbs3xM6ZDgAgQBaOUxtcC4/KJBr0qrgOtOq/WEN42kkbfXFx4F4HVD8SsddTeJOhf8A/V/y252kZS0RP0GEXE1Sox3uZwd6z1GKhSGYldPQgEXnmbHfrbEHDzoawszAi8AC5M9W2i4gC42x1Tx5Ro0hltYHxatdVUjcBTJM9BYG43HTFH8P+Dq/EKYZHWnTUkMzSTqBuAs8hEyRjQLqiKnae0myDs9IrUHmUhtRGkyNKssASQ2oCOd53OIeIMofSGUEATMehiTEGBH53xfOG/s0QJFR3cgRIOiRMx5b7gc+WGFPwLkP/wCuP/Opy2/jnEAvmsw6CZc8VP8AaN/0KA65mn/+jh3WzR1cgByP44q3j7PL/hUYr8leme1yR+eNufIChAlsSecXIPCSfDz7f+4jf/hhHsDjoOOavnxTzNGrHlVgpb/KfLv6E/Tti+5bNJUE06moCxg6hPTnBxDoMt46Mp1CGwYbjMAZzPmmBYMTYcvywKONn+IAD9c8bjmUTOEJjnHmEmVzKZiWUtYxvG4BUgTYEEHErZASDqII56sL4t7jiHRWxjXTjCMLv8XoBmoI/wA35YX1+N1HOimPVwIHtP44nkz41G8IxkxzXzKUxLsFHf8AIbn2wA/iWjMHXew8puew3+2Fr5ByZgEnmzX+tz+GKp41eqlHQo0NUYBYvYXbzTy/PGJuoyg7LQ97lkxKxq5fMzmKjLNNGvyJXpzv9hOElavWpsTocE2+U29xiveEfEVZqZE+ZCFfVFjsPcx+oxa8l4lOzjUbz05cv16XxnyHE7W5II+0L4mQ1K/mQK7g1QX6AzG8nygwb3nsMD+I/CSVsu3wVVHEFGFrjdDeACLdiQeuLWRlyZ0w3+Ww9+WMy9Tmht0I/vg4r1XqB+YjAVxOQ5PwxnXVZRaYixdwpA7gS0x1GLb4d4eMqjB3+I7GTAMbABRJ7TJ64uD0VvdV6hQs/h+WFNfL0FkuskmSzOZ9gLAYfMSdj+0VEriTZXNIy6WUaXsVNwfY/XFU8WeEK1NxVyiM9FgJRbshmLA3ZOYiYvyg4s+SzGWrNoUJqGwEknnYkxhqKhUWpmerGY/pg4zpXfcfP8Qsmo7zmNP9nOcqrOhKcx87ifUhAdumLDwP9mC0m11H838qDSoIM7kkkbdNvbFjzXHADBcW3AAEbc5PX7HAVLxlltOpnFt4kn023P8AXph/EDeWL4YEBf8AZxlRq0qzSIJZ2A3B6gC6g/o4YeE+A0stSYUgf3jamYkGwsFBAErufVicC1+MpnKZ01DRQA6mtO9rkwQRNh3xpkcx8MaBXUqNv4ucfMep29MBcmgm7M4474lxoAAfn/fGlTiqA6RqZj/KpIHctEYQ/wDHgig1ijL6gW7dfpg/h/GlqyaaBVBMnYQPSP174J6jV9P7Sox0N5HxLKrW/wCqC6/y6REifNBBM3icDnjdKkNAEAX+u52/U4KrVKTvFSoUYC8PEdjynCTM0sjUJHxHLNafihiDyNgwt6HmYOMZVySS0fSvpJj4uUWDmTsBMRMT6Ez+t9H8cBbERH8RHPpjMn4eyuohneswIBl9IkCDZSCQF6n6TizZDIZWigFOnSQbWWfvEnFceInhvzJlh6TXMcGrOSdaD/y/phT4v8O1H4fmF1BiqfEET81OHEf+Me+D63iQ6iBNiR+QH1/LvEuW40GGl4YkQw5QRcDt+u2KjLgDdwYKfmcqPiOctTUWFpPUCCAenXFg8JcZdG1qx0mA1P8Amj+X/wBwLJG0gRflzbj2R/wubrUAZWm5VTvbdf8AuggHvOHXhziPwmDEGNLABj8zORsvS13NgLDlib4vDXXjPvPVQrlBWp0yrx1mca5VTYAgj5pvJEQYiecxiv8AjnxUtPLFFOs1G0TtKi7i3IgaZ6McDUOMFWDoANI/eU9RKEKYYEAxGxDwbtN5tXf2h8SpVsxTFOk1IIpBBj5i140kiLAb7k7c+wMXNH5kcnTNjYHtHvhHxm4zRV9nTSbWLgytuVmInuN7YtOZ8QajNMksRYRzaIn0tbqwvbHMuFMSweDrFyvM6Ynb+IKARH8uHvE1FNdYZ4iVDKRpJ2kyBF572taSHeiFG0OTp2JBHeWs+LctlwFrVgXsDHmAJi0i0KANuc9MEp+0bJ6lppVEteTYKN/MTYGPuYxw/iNJidR2bax83cdp/XRhk/A1dvmGgg+YkwEESS7co3O+NYCqts1TO2OjVfmd0zfiilSoiszeQ2Wxlp2Cjn67c5GOX+KfGozOYD06ssP3VGnTGoiT8zOfIGJvK69h0xS+N59W00qTu9OmD52kF2PzNBJ0rYBV5AXuTh34B4DqzFKswJWm2qOrD5B9bk8gMHIKTVkPxOQUfIPmWzwvwH4eYzdNnZQlOS2qIeFMkncWJP4414PkcxmH/d6lEXYnqReev8NvryxPwvi9NsxmyaiiakEzJYKoXSoFo1A3JvK4ajxEtIQo2Ej/AFC6gwLAfNHYWtjDq3GoQZbuNcv4I0LJrPI3JM/jf649fw5UFxUax67gcgNtzF8IB+0KabT5mkseQA2meosB3jucG0vG1NRqNQEkAhQpAWxMMCZ6wATzJInFiuIn6TM41escVeAXBJm+0xM8tv1fGr8HpoSSpPb7e97Yr1TxyzH4hawskiJJElo7LeBsCJMXwNR8V1KlUxcCCLwBaZLbDy3G1iIE4mRjF0scX3Mtlev8EHRlyzwSACB+e0TincS8QVSSHdafYQ9rHzEGFAAFgTImLkERcX8QVGEBvhqSQ0WAGltRJYkxyAgG1txhBlOI8jJEk36n5RHM31EdSq9ccFLD2lNhMNYkuQS5iSTHWbgW1NJnoIA7SVcx+6/eeYAn5Y3sDB9/qzYFr5shwltxKAybH5SeZ9BucPOEeFa1RVJHw7fM67E38qETuTdhexjbFGKqLbaLVxA1YuZMbAAeuwA2EgTP8qk85Kyv4hKFlpDX1Y/KYkeUCPL73jmLYuXinwmMvk6jIXqVJUEkgQKjqHIURc2F53xTuI+F8zSBZkECPL67QBue2+K4cmJxZPtGCNGPBvHVEGK+WUT/AOqGYxfmrBhAHTtix0uNV6pHwwwSfIBCjmAzEDYQTsTLC3TnJyh0VCw0NTAO38xA/viw+EuLVqSEfHhZER5ineCLL1j15YObEoGpP8SiqSaaX6l4HcwGIlrlQNRM9WYExO9hg7J+FKVM6X+A29jSkC1yZ+m3P1wmy/iR/hmajuSvzaoAA+YzckXMemBMx4mY04kxMEkyWIOwESY2nYXxjHO1xWUCW1eFZUQNA8pgaV0iR6NJ+mCKHCaDMTSraTFxqvHoSD0xSE4hUKqokte0TBEWI7XnkDY8xh09GoyD4j00iLMQxvO4UQNuRNovfHat91H3igX3l6fPgMbAAG/eSFH4g+2NqPEKbGwXly5RqPsAQcUfiPG21uZMM0KD/wB3LnGr7emNP+MsaVQz5yDImLDdZ5WGn1G8b2bqSDxIBQZQ874KdiayVVIq1KhSTqBAdiZqCQWEGRY2MCxxLw3hFP4vwagYVCDcOCrEXUq0XUrysZt2wz8NZlKa1aYziVqVVIpIA5am0kqSGXTTEsZk7xGByErNBs9ijg6WDkSRtBJqEqQYg6cTyZHsqx+Z7GHGALAkVfOujGmmilTnzQLkDmecTeCd8Q54h/3zIwRmLa4AiZJjVEqWMiRN7DGicWNE/Kay6ZGobFt2Kn5iI0XkA4b8JzYqU9dSlSVVX/qUi4qUpBKsRzBXZhIMMLkEYTSVGqpdsqqaibh3DmqG4IRiAKkNe9oY+UT69MMeN5bKU1Kh6tR1MsJkE9Cx79I/IseI8ain8LLmnUVzp+DUUQrFdRqUysTTIvDCQRGKVxLiZdVWmujRJbu3X0w6K2Rr4k2fbeEZDKuzq5gFHDCT0iF9BAt0wZx3iNeupRaxWiRDUwQATuxndibn0wsy/E6vwWnY7H22/X+wwdmQuD3P/bEHGjQ2qzW23rJMMZHBPeMuHZbK01BqyW5Ket7W3uOvPEef8YOAUoD4YIKW5T0tzHPCfPvrIItJJH1nBVThqoV+JBWxaOe3lEc98U8Nbt9/aQJLWFFRflszUpEMjRN9v6j746R4FpZTNgCs7GrNkLSCIuYiL33mee5xT87QNWXRD8MbkL/vYAcjsB0wkZXR5BZe+1t/fFCoyj0Miw0ijxO8ZvwVltIKnTz+YFSPT8OXbCb/AJP1s2kroFjEmdpHKdsJ+F8drZpE0kiIDEC0XmOchT3kibc7LU4t8CnpW5E/diPrtjzzs2+3zci3l2G80H7MqVRRNUkjqZ9usdrYIf8AZmBH79wS+qxjzXYkk3PM3OFv/MrVIULBUiYY79CRFgP11PyHiSoxBABEGLwvc64N7bX+bFteMfVf3ihXPE1zH7L1IP8A/wBDibyKanf3ja3phRX8AmlXpzWJogEuVAplYk7yQJ21TO+25N4h47qTpVqVLrM1G+kgT6jFcz3il6kgv8YTYuoAEcwiws94J74DsCKx3NKdO9+apd8nxHJ0E0UmpIq7w0+5I3PuTgTiHjIAH4StMeXWpEzsSvzRzi3qMVXI06+YZRSZKlQR5JCqg2lmPlHYQTh5R8F5otNXNUKYO4pBnJ/7iEUH1xm8DUbP7yxGNDuYizPGTU1U67EswnztpCxB8qjygz2PviApSK0XALmmupmqKzK580mzDW2oEeUWA2NgblmP2bZNVOpKlR2EfEZyTMfMAsII3iCPvjn3G3fL1nyvwwTqGll1KrggQ5QGNjflM40eFR0rzCmVW7RLxGqalUtIcsbgEgTJgAb2GLLwfgYpNSuNVQyxiQoXdAP4h37YYcC8H5WuNWt6TqYKjSeRvHMSI2FztgPiyvl6jISGemRBHOwJjmMUzaigC8RsTKXN8wocBp5WszgmrTJk05K+U/8A8bAgq6jabHYxYi6ZTwFkatNK9Nq+l1kOrkmDyiCViIjlBxSsvxtaq6irCLE97WPTDvwD4odGqZcgjU+ujaxEfvAsdGGr3JxLC538T+/zEz4hVrLbl/AmXAhXb1BFvtH1HTCHiH7Pq4qyjCosRqYhTPOwEcvuMW1+KHd6ZU9QI+/98GUONJAk39P6Y0BMDbXX995h84lG8YcG0MrZZXfXKndtOkcj/KSdux5Yptf4sGkPICGBBFxYjU3SOQ3nsoxeuJZ7M0KkfCaAZXmNrXG5kybW274S5nj/AMRvPGqSSekRy57jly9MYy7X9M4TnOSy9ahW0hTqkSu084GxNjyw+yT0yzEU0LnlLFwbX0yrTMbKe83w1zGZSqGWoikaNTBhAmCd9wwE33GKVxujVosFdi6GGRufUXiQwxo3znfY/vNuHqAi0Y/rLGupSq0nIbV8AzJWQWW481wJG9pvYn1OL5SkyNTFRlj/AKYYoAOaO2q97GBePTCfJ5r4in4japuxdpMiwIJJYyOl7cxt5VylOZuDPWd++0/rexXwwDpa/iaqLDUphGa48QPIqrUvL3JIIuBNov8AhhPrJM9cbES0IpfpEn7f3xHWVlPmBUjkR/XGvHjC7CZ8mQsbJhVSr5QPYYYvmBTy3wP5mDVCOUfKg6t+F8JaFTnv+uuCGaRJ2HsPr+QGFfHx94we95tlqOptREAbDp0GN8/V+MrkR5Pv6frlgSrmSRA267fTGuXaDb09Zw2g3q9IuofT6wvgnEHHlXrsB7bnrtgPiJ1OTt1kAHvYADG4XS2qPWcG8Q4urU9A3/mgTHSYB2jBAp7UcybDy0ZL4Yz7U2YobKJMz7wAIFuuG9SrUnUWghRq5mQoGkDfUWn8emEfBwgmZINyBaYuLkEC/Mgjti3cINJ1B+Tcs5io7c4A2vMlnY7fIIxmzEBiaiPjIAMCybVfgs6qUH8TMQoA/l1Exqa5IMEyFUGYw4qZHM1WpJTkIP3ahkIUSyeZmUXIBYkDTp0kTLWLyedSgFNBBrsPi121sBChtEyKdwTCgCDEWxKviqtTQopXnsAsdoCgC+IEqW/8gVioNRhkv2f5YKUraqrAh2AJpJJkAimhkkAXZyzGRflgs+Dcgraf8Kr+UyGLtzEDzNpAsfpitZPxYwljqAjUxsQ0XAnlYA++J8r4mbWS0y0mFYwBNx+pw/iEdolN6y58Lyq0000aNKiguFpqv/la0mN98b5rPEL8zJ2sPW/pfFaPi7QC3KI3B3iwEX5Ce3UnC0eJy1QuwER8uraJtJ3527dsA5Dp8t3OCi95YRnA3JbkxFpgxNu5++K54t4SaypVQgPSBIB5obsOxFiPfrhaOJgP5ViPKFDQOZ9BJ3w1GaLh6aoz1GRlAUTYjlHb8sZ6dWBjhgDKfkkrLprBwjAyhH8U9tyvXDXPeK0qiM1lwrEaUzCGdLRA1LaV577zbC6v4gpvoVtS6SIEwBHQcsA+IuKq6BAdX4/3xtxl70ldjNTqpGq9xM8OcVOUzNShmD5WbS3QN/P/AKSPsQcWXiVMU1sQr02+JSPTSZ39R98a8K4hkzRoU6ypXetQWUaPLpDKwFQiUYkG3UEiJnBjcLVatJGV9Hw2emKlyEmFltzY8774hnrVrqj3+O8XE/8ApPEvPAuLLVpq8mHUMNxYibTb2w0ORpPf7gflyxzLwlxSEq0w2n4DELN5VpKCOxkewxZaPG2pi7RYTYi5HbfbfDjKFOlxYkGx77GF8a8T8gdtiLe/fcfTFVHFhUFr2HzXPLcx0M++A+J1GMCSAJ1E8hPLr5SR/wBwwsoVyhvzaJHcQQO0FfpiTY9RJJszOOIxp3ZjE3AnlYT/APr6T0wr41kPjgwAWkGTuTHW4E/ygcrm2MzOcbSSphAxJ5gTEMQN2NoHQE8pEj5tV0rqHyzJmDyAte51Hq2/8aw6hlNjmdVbyrNwatTPl32kGPU+nfEdLJ1XbUwIWYLxYneBa5P5jbF0pZatuKbFmtDQrG0/KT5Ejse9pIR8UyOYNQtVcMVsApkL2ECBtFr/AI40rns0amhFY9tpv/hg5WlSOlVHmJ+Xe8i0x/Md8aZ3MqdCk6rAEMLgbTJFvKAe22FeY+LTjUpSTbv7DGxzQ1AQZ+/mNh6wZwRj78y11NMzmtBKKBKnfr3EnbANRy58xJPTD4eHXYfEYgA7D+JgLatK9Y3MDAOb4Y6kDQUnrv8ATliiZU4B3hbE7CzF7Hlg3JZVmMgGOcf1xJT4HV06ghjrH57Ymy9VqRBYErN+U/lgPkBHkO8pixUfPdSZ8uoHf0/RxtSpIsfEUDvDfkyj64IqZ2TKqF7dMe65u8EbROn78sZA7d5sfEsWZ7JQVKaYJkEf35/r1e8F4iUpstmEfjY8h3OK/nMwimEuZ2mR7Ww14etZgpdSqmY6mJ5Ra/b6YrkFqNUxPVMBC87xAuV/H3IJ+gnESV9Xl8wDbnopJJ9LQJ7czGJGowvVyIVQORIuY2UhZB6lvcTMVwrssLIOgAcgtmuZtM9d9zgKBVCefPc3q2CkTBE28pGpIH8sQR2AuZxOVZgxECZA6XsT1gXPeQBc4YcTfUKJLSDQpgwJjTKn1Mr1jyjfEeYyL6QFFjaes7XJEddJIMXMknC6uIYFl/n1EmBdVnuYJjaAJmIBjewJNOkzEwIPK202WRyty52HJjjXLZSf4gtrO0hYAiQ+mLzYKp7HDGjkKhogkAFjqKRsGnzOSblh1IhSZjVYOwEBBglGn5lWmGMmBFy2r5fVmiZ6FugGH+Tc5Fy1WsKRIIMMJBPNpGmOwNsCcG4edRYqXAE62eBq6qqHUQOQkSecAYIq5vLiolIlalZm0hm0m7ewWSbbHkL7Ykz76V59pZMRO54h/EKXDM6i1c38P40HWadTQZEiCoMsDYgtJuB2wEn7PeGZsEUTXoP80uSdK8rMdmW8k8htMGkLOWrq4UTSbuJtcdbiRi9+BOMU86tValMU2oAEebV+7bYAmCIIIjYSPTGlsmTGtruIGxiMsn4c4dkQ3wFJzLU2NNqvmbUn8ShoAgwSRGwxz/J+KHr1n1MXZFdA5Ml1NQspJPQWHbDv9pPFf3FHQ0NTclHm95UgHn1JnkOuKv4JogfFYiYCwP8AyjHavEwnI8bEmnIAJYeDKKbuD/EELx3LAj3DR2meWGuZ45c6GgG8wSTy9eWE3C8o7E6tQHxGZgILErAUQWBhSS07c+QwbSoUFF3iwHyk+1nA/HbGVqveDL9Rqe5plJhuRJHKedvTp+gv/wAKlQW6gdLtLewgH7YO4pk9YOkgwRfrq0ie1vvPQ4V5bJOWpqp3UFrxBEAiB32jv0w9jc3Iqtw9eEiqgWmhJNzbadj0At9h0ES8G4SlEjTpNViSHIkgCfNTHIcg5uSLWthlxXNFFpZdIDOCJiNKjf6/W25x7XrJT8sRKyT/ABMIjruSIHRcZGysRXYzZjwgbmaGgFLM7/NaNi55yd9I6bfS/iNRcAqATNgRFxswAtH6643bLg1A1TYCAPp+vfEGSUfFYRCg7bWxLtNUmr8NGoSskyAWjSLXa/0A6epwn4v4e1kWDOB5CTvygyT/AGwx4txJEHmY6dmg3HQ9h1wXSo6qFJrSQZJG3f13wysyU0F0N5zQ8brKSoLBtiJ/G+D8rn64OoiYvJAP5Rgj/l6pmMxUq0gqqzT2mwa/qDhpl/Dr0yC9QezY3ZcmIChVy+A5CfMT+JAPE7taqgfkAdh7RH2xFnqArAN325j3PL0w6bKoBAAY9d8CVsn7en9sZA6g2oqago7xcmQgCPUz+t8AZshec/rthk9PT7YhWlTbex+v2xZG3swuOwldXMGTpgRzIE/r1xYMhnkalBZqjKNTbsqjmtpF/oO+2AOJcIEmEkbhgeXpH5434VwwkhZEbxNh3jr3+/XW7IyXPMGPIGIli4bmKdUqZaGqruPLJYCTvMxEm8KflCAYmyvCaNb98nnWoYkgqLk+aRckTEWNlBMknCjKUdFekHOmkoZp2HkRmmY/yj1ZudgA24vUSkUUwCLLPyoUOkTzdlmegZQIvKBCfoM891KmjLdQyNBRTV21hNVIQfLqBDiRytU+WeYvbEJqpRNUqvmBj5tQUGfKSx0ySDMk/L5mImKlwjM1GoZg3LUqgzA5nUylGbvHlcjopPI4moLrpU0b5T+8dZ+Y7gMeYhVt/wC0O5BbCQaJ/vMWGGqarqUNIqVNRnuEWJNRtgdCQItebxJAe0a6VKbhhqRakNUt+8jeJPyzub7H1FIrh2MKSXq1SCBa8Mqqe2sXG0IuHeepJQRKPxP3azrIPmaI6bAn8/UjNj4A5l8K6jvCPEHiElhTpHYX6Aeo+kDFeoZFxWps0gfEXzNb+IXvhbmM81So5UaAT6QOW35Y3ocKFZkVmIDKXkmYRGbWxnspAA3aBzvox4fCXmvzGbMOAJ1Dx9w2hUy7VqDqy0yQzqwIsSHki0gwI698U/wpxRKDuzEjWsHTeRvsTEiAZn8cBPVZcjVytLV8OpVVwrCWYrEgC2kWUnfzJEXJBOR8Ok0UIdWYKJ03KE3g84IMg7HlhAiohVjsT+JJGPBhfjDjNGtlKAT5xUYsDcqqiFv/AJpn2PTBHhrhTZemKrf9SrsnIDq3e+3ftifjvgZhQQKs1mBaNQ1MQLqE5xYki498LKnilg7T8Snc/u2WLkwVjTtpXTH+bscS+vFoxcd/76SyEBrMsGXqJqqqwBLtrtvcA3t/MDEnDlaaU7olMGAGLkRbvUkkkzcQDBttii0+NMupmBknygxyHlsOXlLEX2QbNZ1kmZ6eqpZajGouumahI+QQoE6VVFhtvORiLYmA5kGosTDv+F1gwCqCCDq8ysNO7AkNFiS3IySbE2n8M8KfM1AwsD52bYKpmLdTcx1Jm04jzPFVr/EoU10mfhhhe0+cDnddxvdSbEYuXAcktBAgKliZaGBC2AAPSFH49MAWx84nDyLYmlbwHS+J8UVagcqFlocQDJgW0z2tbCLjPhd6Esx+N8RwS4WCiiygi8LAAmdz3w+zXjigKTVQWZEbQAoBd2nTZSRA535XxvQ8UJXp6ilWjDbsV8qFZ1sQ0BDteLjti+VEIJGxio+RTvxKhVqANqqqRp+WNuU/rliDN8WokQhad/Iurf8A2w9zDUMzl65p1NYR9NrFlYTzHqVbmOojHKfEPESs0UpsinzeaRKkmCFmNuZnnjJh6c5GozX4wqzC+N+KAyNSSwI0kQCxFpBIsBa8SfyvKx8BKeoDWNKNyAMXI9Djl/BeGCo4BMDme2OiZCg1WjqZ9TBFpgAAABdJJN5mBv274r1SIlKvaFSzDW0U/wCNaggpaoKSpjmQxkj1N/fAKCtWe0hObNz+p2wRxTMKr1C4hxUYaZ7yp9IjC6nx86r3/DCqjEFlG89EOgCgmv8AEsmRejTHnfWY2m2Jf+JUnFlBM8sVB6rZgwo09+1rYa5Dw0+kFmPYSOmJvhVRbNv6QjJqawNvW5LxSsgF7E7DftgbL5ewJMGdwYP44Y0qFAGHEkGLnaNwBsOX2wU2W1jVToORNiEYCPXTEYUNQoR2O9niA6UiDqMdWMfh+uuBEo09eoLvyn7Ww7HA9YEsgPR2EfRdR+oxpV4HTUxUzAnoiFj/APNkJPoMFT7yJzY/8/mSPlsvVpaWYKYi1rHcdxit8Q8PVKbkqRUU9oP0+3th9WpZemd6z22gJ72B+xx5/wAfpiy5cf8Acxc/RmI+2KYmdPpO0g6rk3on8fvK1wisctXBemWF5SCdSuAtQQv/ALcqO5nBdHw5mJZKdGs6jyBtBA0wLktCiQOvMi04f/8AMjgHdAdwp0/ZNIOBeI1hVSVqMrH+GTFjP3iJ6E9cX/UkncfxMx6R+RJMt4dZMxSdjT0pcgNrYGGItTDczuYtfC3O8By4NR62bUSSfLTLQJ2EsvPtgbhNOqMzqqX/AHbjVHMi8cv12xXuI5jU2gHyrIt2v9d8XxoWege3P3kt1XeOqOR4en8WZrlgeQpA2kgAqT/l+bn74izvEEMJRpmnTVbqWZpg6rksZktMTHlB5DAy/uWpaipGoWImNLCdJO0pG3bpiPinDzSBAvpc0/ZSQT7lR9DjRpBO5kRQntZwQoFhH1B39yD/ALC2LJ4FU/Grs5hU0O0dg5b2F7emK7RoFig6XPsIw44TU+E1daaNUrVENFAFAQKxUM7sWkQBpEc29BhMqhkKx7owXxFTqZiu2YrEqTDAT8i7IgPIwL95OA8tTzOZhQatcgyAWZoGoXliQotubWw7z2YpVlclpaApUGwYGDMWNunXAWWzzudAC06KmRSWwY7AuSdVQgH+Inl2wmJm01XH4j5ABVQ3L5ehSqqKi/4quP8A0UY/Cp2vrfSTUIAXyqNNrlpwxrPWqFnYaROklF5gWWfmgLymBa2EvA6Il6zqSzsVRRzCwJgCdMgiQbkQIgsLLmswVRaYJ8hMkKD5j83lkKBsotYKI3OJZT5gokQYtznGxQUCllaaBdm+IzNJmTqbr6WjHQOA8Q+HkUJT4hFHWYG7MfKtybybk8oMAQMU/KcBVC1aoNb7qpIIAGxaZkydtrxfFwyGbDUELKUNVgKgbohjUByDWG1wMTGRSSV+/wDfeF0bSL4irh3ByaaAMgZvKAFBi0swY3JEnrv2wZ/yoruDVIqewFl5EzsByABkyZjDZ8tSYpEeVoHW4Nh0EmMD8Y4ouXK2vDSsk6QSNJ07ESPt64zlTRNV8zgxJoQXiufWmHV6ZYMxTywogqBqJB5Tyv8ATHMfHvAGpZ3SQb01N9uY8va0+pOOo5bjKClFUfEB1S8CQGkxp2iDG+3vjn3HOItWzlQDUaNABVD3YJAJYXJKsQeZidhOK9MdJLCcwJIFStZOk6HUBbb6/qcXngpppQXUG8wDAAarkDURC2GrVMm0x0wnTRoU8zDWvtq69VBHvgvJcSEAJDBH1RH8L2ce2/1wczeJ2mkKyiA+MMtKo0edCEZgZDqZZG9h5ffAHDOHo63MH+4/vhnx+BQqgNIBDL3WdQj0uPbtiuZDioUQb/rfFcYZsVL2gRgr+aXjg3CkkGO/r6YKzfDwxudMben3wh4N4gYuFRZJ9/8Ab1w64izHSonUbenXcj9DHnOrq3mnoBrNg7QXOV6dMSVBMWPORef74hyWYepTmpVqEx82ozvczhfxOqoBE/c9b8+2NaWbK0AOv9cWXGdIruYz6TyLhlF6nzE/EA2JN/6G2B0zp1yLH0Hvjb/GRSmY7YXDNffFFS72kySBUdUKMyWueu+NjkxMDfnywBk87HvgxK27dL4iwIMsDY2mxyam0XxDV4fo5Y8y/Er7XN8S1+I3vftufttjqcGoQbkuUcfxD0v9zhVx7wzLB6AhpmCbHmI9en+wYrVFSAojqf77YYUaQAGoggev445cjYmtftJZMYyDzSm8QypIUFTquIIjzQdALG15KSTyTbDTjlSmRWhoLVAx6RNR4HU63NuyxixClSa2mOgE/WTtfE54JTi1MHbePvfFv1o2scTE3SEHmVDguRNUNU1BKanTrYW66Rzc7DSOuJuMZrQFpUyFFSWdrByCdmIsoYyNI6RtILjPcPVioaVC2GkkBfYbe2EfEOGCnDIvxALkjcxO/QC3KLHFseZMjWftJZMGRRfMj8L5AO1Qcxv+Kkff6YxMsq/FYkKqkSf4mk/IgP8AEYmdhEnaDt4Y1CuxjTqpM2m8kLfVt8u9zE8pgx7keHtmXaFLANyHbmeX29RvipNZGJO20nfkj7I5vTFVxp8mhNBgKqglaKFh5t/M5/iYczibJ1xQT4tVFrOx0qGHQA1G7DWQsdQcK8/lb6FcEr5VUENF50ll8o80Tpk9b4241xlUq6VQuKYFMXIkgediYMnV+OIhdR27ycd53MVPmUExvFwCIidPIKTb0xpkvEzKabVmY00LBlCgnYw3IzN4784xpneLaGZNTPBEg2ZSOgF+v0jAFXNrUSoahDaSJ0+WoBsT0bnY36EYx4rXep6LAEUwln434xy2Vy3xaLCpVP8A00j5Sby4NwADb26YoeX8R1qtQ13ZnYRqDRIF7W5frngXiHCtVBalM/GppqUsv8P+td0Iki4jyiCZwqy1X4cMrRy6gjmD2x6YRWShMAIVp0OlxmlVQqkAnddiLdPXFc4vWj4ddJlD8NyP5d1n7jA2UqKxVyfhh9nWQFNxDDpIP63Z0OFMvxKTkeby77EkFWBiCOc9OW+MgRcR/vzL3qErfF8/B1p5Q5BUDlpsR6CB7HC/h3FGpOHUnykT3HMfT9WxDmEZjfkSI974yjlCWVRuxAv32x6iooSjMzMxa5euJn41CqdylOZ/mViIf6H6zig03v64v2UoUhXTL/EBSomiQ3LT8rAWnVcX23viiZzKNRqPTeNSGDHbmOxF8Z+kI3X5j5diDHHB838K4PmNvb8v10xYH47KqQ0lWj6i/wB8UnLkmSP4QWP4fmME5fMW95x2XAGNzRiy0BG3EK2okzz/ABM/jiLNZoaVHIXwI+a1L3H4f74jeraOmCuOq9oWy8+8ZZqr5B1Fukdv10+oVbN6Rbflgc1/JE9/v/RRgbSSSBfkP11w6YvWTOf0jGjn4G+98M8pxEsIHSInG3h/ggY+ZGJ7kgD2G/pi9ZDhApiy6f1P6vjF1GbGu1XNONnUbypcH4BVqsTsD1+w6zh9/wAJpUl81QTz2J/EY941xdaYOk36z+vwxRM9xwkzN/WcRRcnUH0ErqGMWTUtGZ4vSQWI94H4Yr3EfEM7N9L/AEwgq1yx/vjatlCgSfmddccwp+We7DzehU88eji6NENk2ZlfrGIpRGieIH53GHPD/EbFZ+IRp6n+p3xTDjYOR3jD5Olxt2ip1bjnedJy/jIQA0Pb098TVKfxVNSmBa5E39Tba/Mx+GOd0Tq+Uyd4I+46jtv68mjZqsqrBudj1Hr05YxP0QU+QzSnUKbJEs2Sr0dTFpWoylWaLkGJGrfYD6YFzHCfhf8AQZag1SdQmCY8wEgT3OFAFUssAGYn1nbvg6tlnG2x3v7/AIffChGQ7H4i5MmE8zzgwqPmQ1T/ANPzFQByjTJ/1X9sE0+G1qzHRpZx8zNZR1USDJnp05WwXk60KRGktYtYHpb+Zo52A5Ac52zLooWmqoo/glR7lngk+gwzZG1bAf8AU8wtvtIBwuCxQawpu+osWIAkBrAAc2O0jnAIVXh5Y2qKzMLhTP0POO07YZZgNUZTUJCCAo3JAmedzMkmYWdxjWhXLyEVVXbqAL3ZiJJ/09JE4kCeYBmcd4py3BalHVorKLgpoeWDgm1gAJUkXNwb42bhozDaKqopXzO9MBGKixDqkoSTYMNJ/DDqhmVomwZ35nU6geymTy3PsJxDmc9qZvIpZrsAsTFkE7nckkzuMMcrk3+Y+MazUZZnP0xSFFESIgLAgd79/fFe43xFaSslPzGFpapJ0hfmqT/qMAn8seVmcFgpXXcSPlpz/CL+ZsAigFQEFoG52vMmSLm5+0bAwMWIDcyuXIF2EW0slaTu1x+up5dY7icXLFWVgASCGIPYyfaI+vY4dmsWguBpIlV3Yk/xM8agDFgCLAAAC+JWK1BIuZGqn/CzcmAnzG11MkxuRYavEPeR8S+0RuQ9c1DCguGIAsoLA7AbegxBxoGvmajjmfMY2PT1/p2x0LhH7PDUX41esVZxqAgarn5mkf8AxHa4OK9nuGJSqFKhprBEMgYSJkO1zqUgSSZbUecRhg2kg+0U5dW0S0+ClMsDBNXMHyLFxSQ3Y9Nbiw/yzthMabAgGxN/x36YvLaS5eq0qAaIVfKQACsC1hpnbnHXA+ZytJ2YADVttAIAsCbxcfT1wEzkHedqEpxc9Lnl67COuMqU2BKsCD0IiO9+WLjmvCaIiF2lmuQOhmRfYnYz6WBvC3BqQADFouQoMDnLfb+wxQdQh3EBaVGpTKsw6Ej6TP2nB/CMmzNNv/ID88WP/hOXNTUyuAb6lJEkCx2te5I2vY898v4YGv8Adlah3CrIJE76YgfUjAfqAVriPiIBsx/wh9A8xH67mWPT8sR8X4lVIOgaE5kiP1fAwyNZWhUcEeaGHK19RgQLX2B+mIs7TqMs1XECJ8y7EiCFSY6bchvfHljENV7Td+rS7lT4kzNebcp9dgPb9ThaMm5IAUknb32xdmy9F3W7sSbKiTv01Eb7XGG2WyuXWXqj4ekwZeXJAnSqKs6trkiBB5jHoDP4YoCYsmXWblI4b4cbVrddSU41DYMx+Wn/ANxBmP4QdsG5vwxmGR8xVVi9RrWsJ2J5DVYKNgonaMWWlx0BwKKLSpqfIpGppP8AGSZ8xAueQAA2BwJnHqVNZJLam0meoNvy26YHjOWs7RA/YSs5jwyyMULKSszpIYW6EbziHJcFLJqbYmfYX+8WH9MWStTYAHlYG0Xjcx74YZZQVSmbAwCY1QNNrezfXBOdqh1dov4F4VGkxD1o8qdReQl/n7EXG3TG9XKRBcQdriI6+/X0wRxCqi1IpamQD5m0yCAOax67c45YnGa+OIZitQX1KPnX+SpBs0j/AKm5mG6iZLHcmAsYGasAwSOXoTJ9zy98b0syZnykjmVBA6CI8xnlte87YgriIBm0k7C53k7DpGJ0BiAoUczBM9paYA5xeTFsJEuEo6EipIpupBKkaqZA6C+n/SZBixXbDHLcQCSbUS1/IKlMt3K0niPfngROH2Ba5F4+IqxYbkm3tJ7jGzu0RKf6Q2sDlaJj2PriZIPE65C+WaoWlrGzNtb8AOnTcAmDjyvm1UBaY0jYHuN4m5J6gctwCBiM5vUAHJAAg7gEchK8+UW27E4ir0gSDqkbTvHRTF1jleO3TgPWJN6bAgmI0ievb9eh6xhI9SqWIQMNYnV/EVBuR6zAi30JxYamZorQCNXpqzGWEXEbKJ5ATvzJwNxLL09Rf4tI7aXDaGAgAAKCSOe0zfBVqO4m1BpWhzEuYzVRBpNPSNiL+4J3JPMDrfGU8yu9SbbKLD0gen232wwLUSpKvJ2JkxO/aRv9RtM4TZ3KsTqgBeRm0dRG/wCr40oQ2xFSGQV3h3Es7SOko1RnI8ysukLYbGTN/tG22I2zg02ERcb9LcuX9cD5ThLna/6vsDP98GjIMAJaDMAA6iT0CiSTtufoMOdA2ElHFbxFmKgIjzGI5D3EiAAdmuZmBfUBXyb1X1VXBLchfsLNEAdRbEaoAIHmbq72+gPebH3x65YblZO+kQNwNzMxPUYh32nT2u2pjp+SfmvAm07c4HU/hgnhtABpAsu5P8x2UdLb8/fC9S0liZgwJvG3WeVpPXBeSL1LzAF56XN4+wj+kcw8s4CMuIVJcRckj2sOXKI9bRgZ6Y3LaQRYygMczElvty74lenDEgiSSZJmAASY9gBHIWudgaaCBJ/zd/Uk2AgfMfYTiajaEmbsVkALqBNyxYCw5+aTHSBtfa0lLOOuliWAiUprCCIKh2Agxp6klvTzYk/xGhJUBTbzRcATtqmB3sefUAehmVQVGqIalQixZjbqTzLQQBO3fYONxFubZTLMwPk1KpE6iAATMatRECRyjbfnjbLMgkvDz/ArFQLgyzdLbAyZ3AxFWzr1d9InZFAVQdrKLW740FLlMx7/AO/+5x1E8wwss1SQGSlT/lp6lAtzYDUxjq3MnaYFNBC0JOkWBaAN5jtfoYv748NdoBMX5DYdu/5xJNgMYhJ2mep5e3bblf0wQCJ08alAHI6rSOdhcdgI9zg/K1xDDYkiCTEsAQR0nYzMWjngVBqYTy2689uRuOfPY2jHtGgdQVTAHk9T0jnvedpOAd+Z0Y1qcLtciY2nad9jbntc3g48yahwCehEbWmQD0IYT09RvrleI7K6po5WNokWg20wDYbA8yMavmwtTzUwCP5HINvX5rCPzjEtJ4huC8RQ6zPOLd4ECOs3+uNMuzAGfKCdQnpHToCTbc/iy+PqbzLY7E9o5wNp25SeWIs7TER8oDXPPeQBzuRP35E4cHhanTOH0g197mCfz6ibevLqTViwPyRMj+IfzA8l3Ajnz3gGk8mF2U9PKtgO+pj09gLYNp1QB+81aN9EyzG15JhSYveY5bHCsN4JC1JmEwAWOo9p+Uew27sehwRQKqvnAAmAihJ66iak9Yjf0AvNVpg+YsCpkyLexFyDt9REiMaUsyuyeXmTtvtJnnvEm0YQkzri7OUAg1DcDn72nfl1xpUpAnpfl3E774zGYoOIs3pvFuvP/a3++I81UsRA2mYv03xmMxwG8MkyOWUo4gWUt7qOY2PuMR5JNaksZjYaVj/64zGYW+YZ4qBxfYGIG1oO3riBqQBgWtHsSB+c+uMxmH71BIVpAQd+3LeNvfEtMWLc+vSWAtjMZhzOnjDyL3IxgrEBRyFo9wJ9b4zGY4QiErSF/wDMGHoAARHviDOiFUDa/wBpjHuMwo5gEnVZAnkfxgYjpICrEiZgX/zb/j+GMxmOHE4TShT1OJ5hdrfMLwBYbfc4kW4buxHtb8SZ+mPMZgnmNNAbjtH/ANwPwGJc45U6RsCR9O22PMZgjkQGe5Y/MdyAxv1XVH/1GJ6dSDG4B0iegm8i8yJxmMwjczptm0ETzu3odCvbsG+xONGEgHaBFugVWH0mPTHmMwZ00zQ0hotuP19MD57MEMVgRqHK/mEmTzk8sZjMUxi500y1csBJsF1ACw2HIcsHPTBVT/Nc/UiPTn+hjMZgZNjtBDNHlUbayAfQx/U41AApBoEtBMiRfVy7aRHvjzGYzfzD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8" name="AutoShape 8" descr="data:image/jpeg;base64,/9j/4AAQSkZJRgABAQAAAQABAAD/2wCEAAkGBhQSERQUExQWFRUWGB8XGRgYGR0ZHxwcGhscHRoYGxoaHCYfHRwjGhwfHy8gJCcpLS0sHSAxNTAqNSYrLCkBCQoKDgwOGg8PGjAkHyQvNCw0LSwqLyksLCwpLCwsLCwsLCwsLCwsLCwsLCwsLCwsLCwsLCwsLCwsLCwsLCwsLP/AABEIANQA7gMBIgACEQEDEQH/xAAbAAACAgMBAAAAAAAAAAAAAAAEBQMGAAIHAf/EAEMQAAIBAgQEBAQDBgQFBQADAQECEQMhAAQSMQVBUWEGInGBEzKRobHB8AcjQlLR4RRicvEVFjOCkkNjorLCU1TSJP/EABkBAAMBAQEAAAAAAAAAAAAAAAECAwQABf/EAC8RAAICAQMCBQMEAQUAAAAAAAECABEDEiExBEETIlFhgTKRoRSx0fBxQkNSweH/2gAMAwEAAhEDEQA/AO01+mBXy4j1ODdGAeM5wUMtWrH/ANKm1Sf9Kkj8MSq4ZrTVXWUMgMVt1VtLD2IOJatNlPrt/TFY/ZJXZ+HIXJLB3kncknUT9TPvi66QfxwoXULjONLEQUZsgXEH64mSqGHrjK1IEYWZimVMXMRGGO2xiQyrQ07bYynRDiTvzxFksyz2PLfviTQVMjGZlAPtHkb5cr3GIwoOGKPONXoAmdj25+uAcf8AxnXIqExBx7XoBxB5bHpiYY93xULYowRarMDpcR35H3wSq4JZQRe4748KDCDER3udcjCg2OIqtG0Ekg4kZcbYOkNzOinM5Ar5lEjtv/fEVCkGN7Eff25HDqDIxBmMrJtv9x6HliP6fQ2pftDq2oxPnOEqdiBsTA6dOh741ydF0OqSwjb+vXtg92KWe4/mjbscFJSsCsEYou/HME8y+cDCBv8AcYnXMcgQT98D6RzUesc/XFO4pxetRrPqIFMGNtViSFN4N+dzebGILPmOMC520s+e8WUKNRadR9LMJ2Me52E4NCU66KfKwIDAi9jsR7Y5PnkFd9Xz6WuWFtRmQomI5AW+s4L4ZxWpl3sYBUDTPykG9+VrDkMQ/Wb7iT1Amp0n/hoT5QMVjxfx6pQUqsI5jSSDz3Py3AvtN474f5ji5VFN7qDqGwkTM3GKb4wzKVgVLSVgHckT8sWESe/1xXLnoUDCRUQ0ya01HaKjmYuAefUwe398WDwbxFBrQ6FkiI9Dufa2KcarU6tNTe5noDEQehwwq57QR8OoA+9m5wPvy/3xgVijhpwMs3i3hFI1Vcu7VLDRNlWGMx3YLzuBhpS8Q0aNOdBOpjtHvMwBe8d7c8VDjPFRWFI1QzHZhcAqEYLteNTAkCN274S8VzBqrTVm0IoMErBubAxeYkyd8X8TzkrHqd7xVv2nVtPC81/mVU/83VfwOLSRio/tRvkQn89akv8A8wfyx6OQ0pMOMWwg37KBGVqp/LWNo2BRIxd5xRv2c1QtXNU+6uPoVP4D64vMYn051YwY2b6zPCcQZmiDfBAXHsYsQSJKL6mVKnUp7/29MFU6gYSMS6cD1qMXWfQYUrDNgR743GI08wvvjUziJ8saTHGrGB1x6BjA/XB5gmnxJXeDj2ibXx69MHtjQMDsZ7Ya6O86TaRjRkwNX4klOxYT0G/09SPriseJvFLImqkRBOm879up5RBwj5FUXBxLd8UHYjCzNeI6SGNSkzG+xjmccu/5sqo4JqnSx+SLwbsBJtMkT0tjVNNQtZlBMhQzNJHpP698Zn6lgNpxInVqfFkdtJgHc+/2++Jzk+aGOhH9OYxzlM3UphQQwUwCx8voJPX1w+o+KSiAmoOpmCY5G3b8PXEl6wf7g+0IEsOf4ilFC1by8u18cx8WcfFSuClXUqG67SGA2ESIuSJIJY8sF+IfF61AKdUtogsAAJny6NXMLvbffHPsxmC7aRe8qFA3O2wmBtvGKgnKPaK3pHmYzRmn8Ms5Ml4iF0ySVi4AEb9DgjJ58QB8QMw53ERyOrczN/X1xW0IRqgIWFFRtyNpQKSCPKWIEesb3m4DQqPWHw1FR2FgL3kiSdlXrsNgJsMI+IaZKpbs3xM6ZDgAgQBaOUxtcC4/KJBr0qrgOtOq/WEN42kkbfXFx4F4HVD8SsddTeJOhf8A/V/y252kZS0RP0GEXE1Sox3uZwd6z1GKhSGYldPQgEXnmbHfrbEHDzoawszAi8AC5M9W2i4gC42x1Tx5Ro0hltYHxatdVUjcBTJM9BYG43HTFH8P+Dq/EKYZHWnTUkMzSTqBuAs8hEyRjQLqiKnae0myDs9IrUHmUhtRGkyNKssASQ2oCOd53OIeIMofSGUEATMehiTEGBH53xfOG/s0QJFR3cgRIOiRMx5b7gc+WGFPwLkP/wCuP/Opy2/jnEAvmsw6CZc8VP8AaN/0KA65mn/+jh3WzR1cgByP44q3j7PL/hUYr8leme1yR+eNufIChAlsSecXIPCSfDz7f+4jf/hhHsDjoOOavnxTzNGrHlVgpb/KfLv6E/Tti+5bNJUE06moCxg6hPTnBxDoMt46Mp1CGwYbjMAZzPmmBYMTYcvywKONn+IAD9c8bjmUTOEJjnHmEmVzKZiWUtYxvG4BUgTYEEHErZASDqII56sL4t7jiHRWxjXTjCMLv8XoBmoI/wA35YX1+N1HOimPVwIHtP44nkz41G8IxkxzXzKUxLsFHf8AIbn2wA/iWjMHXew8puew3+2Fr5ByZgEnmzX+tz+GKp41eqlHQo0NUYBYvYXbzTy/PGJuoyg7LQ97lkxKxq5fMzmKjLNNGvyJXpzv9hOElavWpsTocE2+U29xiveEfEVZqZE+ZCFfVFjsPcx+oxa8l4lOzjUbz05cv16XxnyHE7W5II+0L4mQ1K/mQK7g1QX6AzG8nygwb3nsMD+I/CSVsu3wVVHEFGFrjdDeACLdiQeuLWRlyZ0w3+Ww9+WMy9Tmht0I/vg4r1XqB+YjAVxOQ5PwxnXVZRaYixdwpA7gS0x1GLb4d4eMqjB3+I7GTAMbABRJ7TJ64uD0VvdV6hQs/h+WFNfL0FkuskmSzOZ9gLAYfMSdj+0VEriTZXNIy6WUaXsVNwfY/XFU8WeEK1NxVyiM9FgJRbshmLA3ZOYiYvyg4s+SzGWrNoUJqGwEknnYkxhqKhUWpmerGY/pg4zpXfcfP8Qsmo7zmNP9nOcqrOhKcx87ifUhAdumLDwP9mC0m11H838qDSoIM7kkkbdNvbFjzXHADBcW3AAEbc5PX7HAVLxlltOpnFt4kn023P8AXph/EDeWL4YEBf8AZxlRq0qzSIJZ2A3B6gC6g/o4YeE+A0stSYUgf3jamYkGwsFBAErufVicC1+MpnKZ01DRQA6mtO9rkwQRNh3xpkcx8MaBXUqNv4ucfMep29MBcmgm7M4474lxoAAfn/fGlTiqA6RqZj/KpIHctEYQ/wDHgig1ijL6gW7dfpg/h/GlqyaaBVBMnYQPSP174J6jV9P7Sox0N5HxLKrW/wCqC6/y6REifNBBM3icDnjdKkNAEAX+u52/U4KrVKTvFSoUYC8PEdjynCTM0sjUJHxHLNafihiDyNgwt6HmYOMZVySS0fSvpJj4uUWDmTsBMRMT6Ez+t9H8cBbERH8RHPpjMn4eyuohneswIBl9IkCDZSCQF6n6TizZDIZWigFOnSQbWWfvEnFceInhvzJlh6TXMcGrOSdaD/y/phT4v8O1H4fmF1BiqfEET81OHEf+Me+D63iQ6iBNiR+QH1/LvEuW40GGl4YkQw5QRcDt+u2KjLgDdwYKfmcqPiOctTUWFpPUCCAenXFg8JcZdG1qx0mA1P8Amj+X/wBwLJG0gRflzbj2R/wubrUAZWm5VTvbdf8AuggHvOHXhziPwmDEGNLABj8zORsvS13NgLDlib4vDXXjPvPVQrlBWp0yrx1mca5VTYAgj5pvJEQYiecxiv8AjnxUtPLFFOs1G0TtKi7i3IgaZ6McDUOMFWDoANI/eU9RKEKYYEAxGxDwbtN5tXf2h8SpVsxTFOk1IIpBBj5i140kiLAb7k7c+wMXNH5kcnTNjYHtHvhHxm4zRV9nTSbWLgytuVmInuN7YtOZ8QajNMksRYRzaIn0tbqwvbHMuFMSweDrFyvM6Ynb+IKARH8uHvE1FNdYZ4iVDKRpJ2kyBF572taSHeiFG0OTp2JBHeWs+LctlwFrVgXsDHmAJi0i0KANuc9MEp+0bJ6lppVEteTYKN/MTYGPuYxw/iNJidR2bax83cdp/XRhk/A1dvmGgg+YkwEESS7co3O+NYCqts1TO2OjVfmd0zfiilSoiszeQ2Wxlp2Cjn67c5GOX+KfGozOYD06ssP3VGnTGoiT8zOfIGJvK69h0xS+N59W00qTu9OmD52kF2PzNBJ0rYBV5AXuTh34B4DqzFKswJWm2qOrD5B9bk8gMHIKTVkPxOQUfIPmWzwvwH4eYzdNnZQlOS2qIeFMkncWJP4414PkcxmH/d6lEXYnqReev8NvryxPwvi9NsxmyaiiakEzJYKoXSoFo1A3JvK4ajxEtIQo2Ej/AFC6gwLAfNHYWtjDq3GoQZbuNcv4I0LJrPI3JM/jf649fw5UFxUax67gcgNtzF8IB+0KabT5mkseQA2meosB3jucG0vG1NRqNQEkAhQpAWxMMCZ6wATzJInFiuIn6TM41escVeAXBJm+0xM8tv1fGr8HpoSSpPb7e97Yr1TxyzH4hawskiJJElo7LeBsCJMXwNR8V1KlUxcCCLwBaZLbDy3G1iIE4mRjF0scX3Mtlev8EHRlyzwSACB+e0TincS8QVSSHdafYQ9rHzEGFAAFgTImLkERcX8QVGEBvhqSQ0WAGltRJYkxyAgG1txhBlOI8jJEk36n5RHM31EdSq9ccFLD2lNhMNYkuQS5iSTHWbgW1NJnoIA7SVcx+6/eeYAn5Y3sDB9/qzYFr5shwltxKAybH5SeZ9BucPOEeFa1RVJHw7fM67E38qETuTdhexjbFGKqLbaLVxA1YuZMbAAeuwA2EgTP8qk85Kyv4hKFlpDX1Y/KYkeUCPL73jmLYuXinwmMvk6jIXqVJUEkgQKjqHIURc2F53xTuI+F8zSBZkECPL67QBue2+K4cmJxZPtGCNGPBvHVEGK+WUT/AOqGYxfmrBhAHTtix0uNV6pHwwwSfIBCjmAzEDYQTsTLC3TnJyh0VCw0NTAO38xA/viw+EuLVqSEfHhZER5ineCLL1j15YObEoGpP8SiqSaaX6l4HcwGIlrlQNRM9WYExO9hg7J+FKVM6X+A29jSkC1yZ+m3P1wmy/iR/hmajuSvzaoAA+YzckXMemBMx4mY04kxMEkyWIOwESY2nYXxjHO1xWUCW1eFZUQNA8pgaV0iR6NJ+mCKHCaDMTSraTFxqvHoSD0xSE4hUKqokte0TBEWI7XnkDY8xh09GoyD4j00iLMQxvO4UQNuRNovfHat91H3igX3l6fPgMbAAG/eSFH4g+2NqPEKbGwXly5RqPsAQcUfiPG21uZMM0KD/wB3LnGr7emNP+MsaVQz5yDImLDdZ5WGn1G8b2bqSDxIBQZQ874KdiayVVIq1KhSTqBAdiZqCQWEGRY2MCxxLw3hFP4vwagYVCDcOCrEXUq0XUrysZt2wz8NZlKa1aYziVqVVIpIA5am0kqSGXTTEsZk7xGByErNBs9ijg6WDkSRtBJqEqQYg6cTyZHsqx+Z7GHGALAkVfOujGmmilTnzQLkDmecTeCd8Q54h/3zIwRmLa4AiZJjVEqWMiRN7DGicWNE/Kay6ZGobFt2Kn5iI0XkA4b8JzYqU9dSlSVVX/qUi4qUpBKsRzBXZhIMMLkEYTSVGqpdsqqaibh3DmqG4IRiAKkNe9oY+UT69MMeN5bKU1Kh6tR1MsJkE9Cx79I/IseI8ain8LLmnUVzp+DUUQrFdRqUysTTIvDCQRGKVxLiZdVWmujRJbu3X0w6K2Rr4k2fbeEZDKuzq5gFHDCT0iF9BAt0wZx3iNeupRaxWiRDUwQATuxndibn0wsy/E6vwWnY7H22/X+wwdmQuD3P/bEHGjQ2qzW23rJMMZHBPeMuHZbK01BqyW5Ket7W3uOvPEef8YOAUoD4YIKW5T0tzHPCfPvrIItJJH1nBVThqoV+JBWxaOe3lEc98U8Nbt9/aQJLWFFRflszUpEMjRN9v6j746R4FpZTNgCs7GrNkLSCIuYiL33mee5xT87QNWXRD8MbkL/vYAcjsB0wkZXR5BZe+1t/fFCoyj0Miw0ijxO8ZvwVltIKnTz+YFSPT8OXbCb/AJP1s2kroFjEmdpHKdsJ+F8drZpE0kiIDEC0XmOchT3kibc7LU4t8CnpW5E/diPrtjzzs2+3zci3l2G80H7MqVRRNUkjqZ9usdrYIf8AZmBH79wS+qxjzXYkk3PM3OFv/MrVIULBUiYY79CRFgP11PyHiSoxBABEGLwvc64N7bX+bFteMfVf3ihXPE1zH7L1IP8A/wBDibyKanf3ja3phRX8AmlXpzWJogEuVAplYk7yQJ21TO+25N4h47qTpVqVLrM1G+kgT6jFcz3il6kgv8YTYuoAEcwiws94J74DsCKx3NKdO9+apd8nxHJ0E0UmpIq7w0+5I3PuTgTiHjIAH4StMeXWpEzsSvzRzi3qMVXI06+YZRSZKlQR5JCqg2lmPlHYQTh5R8F5otNXNUKYO4pBnJ/7iEUH1xm8DUbP7yxGNDuYizPGTU1U67EswnztpCxB8qjygz2PviApSK0XALmmupmqKzK580mzDW2oEeUWA2NgblmP2bZNVOpKlR2EfEZyTMfMAsII3iCPvjn3G3fL1nyvwwTqGll1KrggQ5QGNjflM40eFR0rzCmVW7RLxGqalUtIcsbgEgTJgAb2GLLwfgYpNSuNVQyxiQoXdAP4h37YYcC8H5WuNWt6TqYKjSeRvHMSI2FztgPiyvl6jISGemRBHOwJjmMUzaigC8RsTKXN8wocBp5WszgmrTJk05K+U/8A8bAgq6jabHYxYi6ZTwFkatNK9Nq+l1kOrkmDyiCViIjlBxSsvxtaq6irCLE97WPTDvwD4odGqZcgjU+ujaxEfvAsdGGr3JxLC538T+/zEz4hVrLbl/AmXAhXb1BFvtH1HTCHiH7Pq4qyjCosRqYhTPOwEcvuMW1+KHd6ZU9QI+/98GUONJAk39P6Y0BMDbXX995h84lG8YcG0MrZZXfXKndtOkcj/KSdux5Yptf4sGkPICGBBFxYjU3SOQ3nsoxeuJZ7M0KkfCaAZXmNrXG5kybW274S5nj/AMRvPGqSSekRy57jly9MYy7X9M4TnOSy9ahW0hTqkSu084GxNjyw+yT0yzEU0LnlLFwbX0yrTMbKe83w1zGZSqGWoikaNTBhAmCd9wwE33GKVxujVosFdi6GGRufUXiQwxo3znfY/vNuHqAi0Y/rLGupSq0nIbV8AzJWQWW481wJG9pvYn1OL5SkyNTFRlj/AKYYoAOaO2q97GBePTCfJ5r4in4japuxdpMiwIJJYyOl7cxt5VylOZuDPWd++0/rexXwwDpa/iaqLDUphGa48QPIqrUvL3JIIuBNov8AhhPrJM9cbES0IpfpEn7f3xHWVlPmBUjkR/XGvHjC7CZ8mQsbJhVSr5QPYYYvmBTy3wP5mDVCOUfKg6t+F8JaFTnv+uuCGaRJ2HsPr+QGFfHx94we95tlqOptREAbDp0GN8/V+MrkR5Pv6frlgSrmSRA267fTGuXaDb09Zw2g3q9IuofT6wvgnEHHlXrsB7bnrtgPiJ1OTt1kAHvYADG4XS2qPWcG8Q4urU9A3/mgTHSYB2jBAp7UcybDy0ZL4Yz7U2YobKJMz7wAIFuuG9SrUnUWghRq5mQoGkDfUWn8emEfBwgmZINyBaYuLkEC/Mgjti3cINJ1B+Tcs5io7c4A2vMlnY7fIIxmzEBiaiPjIAMCybVfgs6qUH8TMQoA/l1Exqa5IMEyFUGYw4qZHM1WpJTkIP3ahkIUSyeZmUXIBYkDTp0kTLWLyedSgFNBBrsPi121sBChtEyKdwTCgCDEWxKviqtTQopXnsAsdoCgC+IEqW/8gVioNRhkv2f5YKUraqrAh2AJpJJkAimhkkAXZyzGRflgs+Dcgraf8Kr+UyGLtzEDzNpAsfpitZPxYwljqAjUxsQ0XAnlYA++J8r4mbWS0y0mFYwBNx+pw/iEdolN6y58Lyq0000aNKiguFpqv/la0mN98b5rPEL8zJ2sPW/pfFaPi7QC3KI3B3iwEX5Ce3UnC0eJy1QuwER8uraJtJ3527dsA5Dp8t3OCi95YRnA3JbkxFpgxNu5++K54t4SaypVQgPSBIB5obsOxFiPfrhaOJgP5ViPKFDQOZ9BJ3w1GaLh6aoz1GRlAUTYjlHb8sZ6dWBjhgDKfkkrLprBwjAyhH8U9tyvXDXPeK0qiM1lwrEaUzCGdLRA1LaV577zbC6v4gpvoVtS6SIEwBHQcsA+IuKq6BAdX4/3xtxl70ldjNTqpGq9xM8OcVOUzNShmD5WbS3QN/P/AKSPsQcWXiVMU1sQr02+JSPTSZ39R98a8K4hkzRoU6ypXetQWUaPLpDKwFQiUYkG3UEiJnBjcLVatJGV9Hw2emKlyEmFltzY8774hnrVrqj3+O8XE/8ApPEvPAuLLVpq8mHUMNxYibTb2w0ORpPf7gflyxzLwlxSEq0w2n4DELN5VpKCOxkewxZaPG2pi7RYTYi5HbfbfDjKFOlxYkGx77GF8a8T8gdtiLe/fcfTFVHFhUFr2HzXPLcx0M++A+J1GMCSAJ1E8hPLr5SR/wBwwsoVyhvzaJHcQQO0FfpiTY9RJJszOOIxp3ZjE3AnlYT/APr6T0wr41kPjgwAWkGTuTHW4E/ygcrm2MzOcbSSphAxJ5gTEMQN2NoHQE8pEj5tV0rqHyzJmDyAte51Hq2/8aw6hlNjmdVbyrNwatTPl32kGPU+nfEdLJ1XbUwIWYLxYneBa5P5jbF0pZatuKbFmtDQrG0/KT5Ejse9pIR8UyOYNQtVcMVsApkL2ECBtFr/AI40rns0amhFY9tpv/hg5WlSOlVHmJ+Xe8i0x/Md8aZ3MqdCk6rAEMLgbTJFvKAe22FeY+LTjUpSTbv7DGxzQ1AQZ+/mNh6wZwRj78y11NMzmtBKKBKnfr3EnbANRy58xJPTD4eHXYfEYgA7D+JgLatK9Y3MDAOb4Y6kDQUnrv8ATliiZU4B3hbE7CzF7Hlg3JZVmMgGOcf1xJT4HV06ghjrH57Ymy9VqRBYErN+U/lgPkBHkO8pixUfPdSZ8uoHf0/RxtSpIsfEUDvDfkyj64IqZ2TKqF7dMe65u8EbROn78sZA7d5sfEsWZ7JQVKaYJkEf35/r1e8F4iUpstmEfjY8h3OK/nMwimEuZ2mR7Ww14etZgpdSqmY6mJ5Ra/b6YrkFqNUxPVMBC87xAuV/H3IJ+gnESV9Xl8wDbnopJJ9LQJ7czGJGowvVyIVQORIuY2UhZB6lvcTMVwrssLIOgAcgtmuZtM9d9zgKBVCefPc3q2CkTBE28pGpIH8sQR2AuZxOVZgxECZA6XsT1gXPeQBc4YcTfUKJLSDQpgwJjTKn1Mr1jyjfEeYyL6QFFjaes7XJEddJIMXMknC6uIYFl/n1EmBdVnuYJjaAJmIBjewJNOkzEwIPK202WRyty52HJjjXLZSf4gtrO0hYAiQ+mLzYKp7HDGjkKhogkAFjqKRsGnzOSblh1IhSZjVYOwEBBglGn5lWmGMmBFy2r5fVmiZ6FugGH+Tc5Fy1WsKRIIMMJBPNpGmOwNsCcG4edRYqXAE62eBq6qqHUQOQkSecAYIq5vLiolIlalZm0hm0m7ewWSbbHkL7Ykz76V59pZMRO54h/EKXDM6i1c38P40HWadTQZEiCoMsDYgtJuB2wEn7PeGZsEUTXoP80uSdK8rMdmW8k8htMGkLOWrq4UTSbuJtcdbiRi9+BOMU86tValMU2oAEebV+7bYAmCIIIjYSPTGlsmTGtruIGxiMsn4c4dkQ3wFJzLU2NNqvmbUn8ShoAgwSRGwxz/J+KHr1n1MXZFdA5Ml1NQspJPQWHbDv9pPFf3FHQ0NTclHm95UgHn1JnkOuKv4JogfFYiYCwP8AyjHavEwnI8bEmnIAJYeDKKbuD/EELx3LAj3DR2meWGuZ45c6GgG8wSTy9eWE3C8o7E6tQHxGZgILErAUQWBhSS07c+QwbSoUFF3iwHyk+1nA/HbGVqveDL9Rqe5plJhuRJHKedvTp+gv/wAKlQW6gdLtLewgH7YO4pk9YOkgwRfrq0ie1vvPQ4V5bJOWpqp3UFrxBEAiB32jv0w9jc3Iqtw9eEiqgWmhJNzbadj0At9h0ES8G4SlEjTpNViSHIkgCfNTHIcg5uSLWthlxXNFFpZdIDOCJiNKjf6/W25x7XrJT8sRKyT/ABMIjruSIHRcZGysRXYzZjwgbmaGgFLM7/NaNi55yd9I6bfS/iNRcAqATNgRFxswAtH6643bLg1A1TYCAPp+vfEGSUfFYRCg7bWxLtNUmr8NGoSskyAWjSLXa/0A6epwn4v4e1kWDOB5CTvygyT/AGwx4txJEHmY6dmg3HQ9h1wXSo6qFJrSQZJG3f13wysyU0F0N5zQ8brKSoLBtiJ/G+D8rn64OoiYvJAP5Rgj/l6pmMxUq0gqqzT2mwa/qDhpl/Dr0yC9QezY3ZcmIChVy+A5CfMT+JAPE7taqgfkAdh7RH2xFnqArAN325j3PL0w6bKoBAAY9d8CVsn7en9sZA6g2oqago7xcmQgCPUz+t8AZshec/rthk9PT7YhWlTbex+v2xZG3swuOwldXMGTpgRzIE/r1xYMhnkalBZqjKNTbsqjmtpF/oO+2AOJcIEmEkbhgeXpH5434VwwkhZEbxNh3jr3+/XW7IyXPMGPIGIli4bmKdUqZaGqruPLJYCTvMxEm8KflCAYmyvCaNb98nnWoYkgqLk+aRckTEWNlBMknCjKUdFekHOmkoZp2HkRmmY/yj1ZudgA24vUSkUUwCLLPyoUOkTzdlmegZQIvKBCfoM891KmjLdQyNBRTV21hNVIQfLqBDiRytU+WeYvbEJqpRNUqvmBj5tQUGfKSx0ySDMk/L5mImKlwjM1GoZg3LUqgzA5nUylGbvHlcjopPI4moLrpU0b5T+8dZ+Y7gMeYhVt/wC0O5BbCQaJ/vMWGGqarqUNIqVNRnuEWJNRtgdCQItebxJAe0a6VKbhhqRakNUt+8jeJPyzub7H1FIrh2MKSXq1SCBa8Mqqe2sXG0IuHeepJQRKPxP3azrIPmaI6bAn8/UjNj4A5l8K6jvCPEHiElhTpHYX6Aeo+kDFeoZFxWps0gfEXzNb+IXvhbmM81So5UaAT6QOW35Y3ocKFZkVmIDKXkmYRGbWxnspAA3aBzvox4fCXmvzGbMOAJ1Dx9w2hUy7VqDqy0yQzqwIsSHki0gwI698U/wpxRKDuzEjWsHTeRvsTEiAZn8cBPVZcjVytLV8OpVVwrCWYrEgC2kWUnfzJEXJBOR8Ok0UIdWYKJ03KE3g84IMg7HlhAiohVjsT+JJGPBhfjDjNGtlKAT5xUYsDcqqiFv/AJpn2PTBHhrhTZemKrf9SrsnIDq3e+3ftifjvgZhQQKs1mBaNQ1MQLqE5xYki498LKnilg7T8Snc/u2WLkwVjTtpXTH+bscS+vFoxcd/76SyEBrMsGXqJqqqwBLtrtvcA3t/MDEnDlaaU7olMGAGLkRbvUkkkzcQDBttii0+NMupmBknygxyHlsOXlLEX2QbNZ1kmZ6eqpZajGouumahI+QQoE6VVFhtvORiLYmA5kGosTDv+F1gwCqCCDq8ysNO7AkNFiS3IySbE2n8M8KfM1AwsD52bYKpmLdTcx1Jm04jzPFVr/EoU10mfhhhe0+cDnddxvdSbEYuXAcktBAgKliZaGBC2AAPSFH49MAWx84nDyLYmlbwHS+J8UVagcqFlocQDJgW0z2tbCLjPhd6Esx+N8RwS4WCiiygi8LAAmdz3w+zXjigKTVQWZEbQAoBd2nTZSRA535XxvQ8UJXp6ilWjDbsV8qFZ1sQ0BDteLjti+VEIJGxio+RTvxKhVqANqqqRp+WNuU/rliDN8WokQhad/Iurf8A2w9zDUMzl65p1NYR9NrFlYTzHqVbmOojHKfEPESs0UpsinzeaRKkmCFmNuZnnjJh6c5GozX4wqzC+N+KAyNSSwI0kQCxFpBIsBa8SfyvKx8BKeoDWNKNyAMXI9Djl/BeGCo4BMDme2OiZCg1WjqZ9TBFpgAAABdJJN5mBv274r1SIlKvaFSzDW0U/wCNaggpaoKSpjmQxkj1N/fAKCtWe0hObNz+p2wRxTMKr1C4hxUYaZ7yp9IjC6nx86r3/DCqjEFlG89EOgCgmv8AEsmRejTHnfWY2m2Jf+JUnFlBM8sVB6rZgwo09+1rYa5Dw0+kFmPYSOmJvhVRbNv6QjJqawNvW5LxSsgF7E7DftgbL5ewJMGdwYP44Y0qFAGHEkGLnaNwBsOX2wU2W1jVToORNiEYCPXTEYUNQoR2O9niA6UiDqMdWMfh+uuBEo09eoLvyn7Ww7HA9YEsgPR2EfRdR+oxpV4HTUxUzAnoiFj/APNkJPoMFT7yJzY/8/mSPlsvVpaWYKYi1rHcdxit8Q8PVKbkqRUU9oP0+3th9WpZemd6z22gJ72B+xx5/wAfpiy5cf8Acxc/RmI+2KYmdPpO0g6rk3on8fvK1wisctXBemWF5SCdSuAtQQv/ALcqO5nBdHw5mJZKdGs6jyBtBA0wLktCiQOvMi04f/8AMjgHdAdwp0/ZNIOBeI1hVSVqMrH+GTFjP3iJ6E9cX/UkncfxMx6R+RJMt4dZMxSdjT0pcgNrYGGItTDczuYtfC3O8By4NR62bUSSfLTLQJ2EsvPtgbhNOqMzqqX/AHbjVHMi8cv12xXuI5jU2gHyrIt2v9d8XxoWege3P3kt1XeOqOR4en8WZrlgeQpA2kgAqT/l+bn74izvEEMJRpmnTVbqWZpg6rksZktMTHlB5DAy/uWpaipGoWImNLCdJO0pG3bpiPinDzSBAvpc0/ZSQT7lR9DjRpBO5kRQntZwQoFhH1B39yD/ALC2LJ4FU/Grs5hU0O0dg5b2F7emK7RoFig6XPsIw44TU+E1daaNUrVENFAFAQKxUM7sWkQBpEc29BhMqhkKx7owXxFTqZiu2YrEqTDAT8i7IgPIwL95OA8tTzOZhQatcgyAWZoGoXliQotubWw7z2YpVlclpaApUGwYGDMWNunXAWWzzudAC06KmRSWwY7AuSdVQgH+Inl2wmJm01XH4j5ABVQ3L5ehSqqKi/4quP8A0UY/Cp2vrfSTUIAXyqNNrlpwxrPWqFnYaROklF5gWWfmgLymBa2EvA6Il6zqSzsVRRzCwJgCdMgiQbkQIgsLLmswVRaYJ8hMkKD5j83lkKBsotYKI3OJZT5gokQYtznGxQUCllaaBdm+IzNJmTqbr6WjHQOA8Q+HkUJT4hFHWYG7MfKtybybk8oMAQMU/KcBVC1aoNb7qpIIAGxaZkydtrxfFwyGbDUELKUNVgKgbohjUByDWG1wMTGRSSV+/wDfeF0bSL4irh3ByaaAMgZvKAFBi0swY3JEnrv2wZ/yoruDVIqewFl5EzsByABkyZjDZ8tSYpEeVoHW4Nh0EmMD8Y4ouXK2vDSsk6QSNJ07ESPt64zlTRNV8zgxJoQXiufWmHV6ZYMxTywogqBqJB5Tyv8ATHMfHvAGpZ3SQb01N9uY8va0+pOOo5bjKClFUfEB1S8CQGkxp2iDG+3vjn3HOItWzlQDUaNABVD3YJAJYXJKsQeZidhOK9MdJLCcwJIFStZOk6HUBbb6/qcXngpppQXUG8wDAAarkDURC2GrVMm0x0wnTRoU8zDWvtq69VBHvgvJcSEAJDBH1RH8L2ce2/1wczeJ2mkKyiA+MMtKo0edCEZgZDqZZG9h5ffAHDOHo63MH+4/vhnx+BQqgNIBDL3WdQj0uPbtiuZDioUQb/rfFcYZsVL2gRgr+aXjg3CkkGO/r6YKzfDwxudMben3wh4N4gYuFRZJ9/8Ab1w64izHSonUbenXcj9DHnOrq3mnoBrNg7QXOV6dMSVBMWPORef74hyWYepTmpVqEx82ozvczhfxOqoBE/c9b8+2NaWbK0AOv9cWXGdIruYz6TyLhlF6nzE/EA2JN/6G2B0zp1yLH0Hvjb/GRSmY7YXDNffFFS72kySBUdUKMyWueu+NjkxMDfnywBk87HvgxK27dL4iwIMsDY2mxyam0XxDV4fo5Y8y/Er7XN8S1+I3vftufttjqcGoQbkuUcfxD0v9zhVx7wzLB6AhpmCbHmI9en+wYrVFSAojqf77YYUaQAGoggev445cjYmtftJZMYyDzSm8QypIUFTquIIjzQdALG15KSTyTbDTjlSmRWhoLVAx6RNR4HU63NuyxixClSa2mOgE/WTtfE54JTi1MHbePvfFv1o2scTE3SEHmVDguRNUNU1BKanTrYW66Rzc7DSOuJuMZrQFpUyFFSWdrByCdmIsoYyNI6RtILjPcPVioaVC2GkkBfYbe2EfEOGCnDIvxALkjcxO/QC3KLHFseZMjWftJZMGRRfMj8L5AO1Qcxv+Kkff6YxMsq/FYkKqkSf4mk/IgP8AEYmdhEnaDt4Y1CuxjTqpM2m8kLfVt8u9zE8pgx7keHtmXaFLANyHbmeX29RvipNZGJO20nfkj7I5vTFVxp8mhNBgKqglaKFh5t/M5/iYczibJ1xQT4tVFrOx0qGHQA1G7DWQsdQcK8/lb6FcEr5VUENF50ll8o80Tpk9b4241xlUq6VQuKYFMXIkgediYMnV+OIhdR27ycd53MVPmUExvFwCIidPIKTb0xpkvEzKabVmY00LBlCgnYw3IzN4784xpneLaGZNTPBEg2ZSOgF+v0jAFXNrUSoahDaSJ0+WoBsT0bnY36EYx4rXep6LAEUwln434xy2Vy3xaLCpVP8A00j5Sby4NwADb26YoeX8R1qtQ13ZnYRqDRIF7W5frngXiHCtVBalM/GppqUsv8P+td0Iki4jyiCZwqy1X4cMrRy6gjmD2x6YRWShMAIVp0OlxmlVQqkAnddiLdPXFc4vWj4ddJlD8NyP5d1n7jA2UqKxVyfhh9nWQFNxDDpIP63Z0OFMvxKTkeby77EkFWBiCOc9OW+MgRcR/vzL3qErfF8/B1p5Q5BUDlpsR6CB7HC/h3FGpOHUnykT3HMfT9WxDmEZjfkSI974yjlCWVRuxAv32x6iooSjMzMxa5euJn41CqdylOZ/mViIf6H6zig03v64v2UoUhXTL/EBSomiQ3LT8rAWnVcX23viiZzKNRqPTeNSGDHbmOxF8Z+kI3X5j5diDHHB838K4PmNvb8v10xYH47KqQ0lWj6i/wB8UnLkmSP4QWP4fmME5fMW95x2XAGNzRiy0BG3EK2okzz/ABM/jiLNZoaVHIXwI+a1L3H4f74jeraOmCuOq9oWy8+8ZZqr5B1Fukdv10+oVbN6Rbflgc1/JE9/v/RRgbSSSBfkP11w6YvWTOf0jGjn4G+98M8pxEsIHSInG3h/ggY+ZGJ7kgD2G/pi9ZDhApiy6f1P6vjF1GbGu1XNONnUbypcH4BVqsTsD1+w6zh9/wAJpUl81QTz2J/EY941xdaYOk36z+vwxRM9xwkzN/WcRRcnUH0ErqGMWTUtGZ4vSQWI94H4Yr3EfEM7N9L/AEwgq1yx/vjatlCgSfmddccwp+We7DzehU88eji6NENk2ZlfrGIpRGieIH53GHPD/EbFZ+IRp6n+p3xTDjYOR3jD5Olxt2ip1bjnedJy/jIQA0Pb098TVKfxVNSmBa5E39Tba/Mx+GOd0Tq+Uyd4I+46jtv68mjZqsqrBudj1Hr05YxP0QU+QzSnUKbJEs2Sr0dTFpWoylWaLkGJGrfYD6YFzHCfhf8AQZag1SdQmCY8wEgT3OFAFUssAGYn1nbvg6tlnG2x3v7/AIffChGQ7H4i5MmE8zzgwqPmQ1T/ANPzFQByjTJ/1X9sE0+G1qzHRpZx8zNZR1USDJnp05WwXk60KRGktYtYHpb+Zo52A5Ac52zLooWmqoo/glR7lngk+gwzZG1bAf8AU8wtvtIBwuCxQawpu+osWIAkBrAAc2O0jnAIVXh5Y2qKzMLhTP0POO07YZZgNUZTUJCCAo3JAmedzMkmYWdxjWhXLyEVVXbqAL3ZiJJ/09JE4kCeYBmcd4py3BalHVorKLgpoeWDgm1gAJUkXNwb42bhozDaKqopXzO9MBGKixDqkoSTYMNJ/DDqhmVomwZ35nU6geymTy3PsJxDmc9qZvIpZrsAsTFkE7nckkzuMMcrk3+Y+MazUZZnP0xSFFESIgLAgd79/fFe43xFaSslPzGFpapJ0hfmqT/qMAn8seVmcFgpXXcSPlpz/CL+ZsAigFQEFoG52vMmSLm5+0bAwMWIDcyuXIF2EW0slaTu1x+up5dY7icXLFWVgASCGIPYyfaI+vY4dmsWguBpIlV3Yk/xM8agDFgCLAAAC+JWK1BIuZGqn/CzcmAnzG11MkxuRYavEPeR8S+0RuQ9c1DCguGIAsoLA7AbegxBxoGvmajjmfMY2PT1/p2x0LhH7PDUX41esVZxqAgarn5mkf8AxHa4OK9nuGJSqFKhprBEMgYSJkO1zqUgSSZbUecRhg2kg+0U5dW0S0+ClMsDBNXMHyLFxSQ3Y9Nbiw/yzthMabAgGxN/x36YvLaS5eq0qAaIVfKQACsC1hpnbnHXA+ZytJ2YADVttAIAsCbxcfT1wEzkHedqEpxc9Lnl67COuMqU2BKsCD0IiO9+WLjmvCaIiF2lmuQOhmRfYnYz6WBvC3BqQADFouQoMDnLfb+wxQdQh3EBaVGpTKsw6Ej6TP2nB/CMmzNNv/ID88WP/hOXNTUyuAb6lJEkCx2te5I2vY898v4YGv8Adlah3CrIJE76YgfUjAfqAVriPiIBsx/wh9A8xH67mWPT8sR8X4lVIOgaE5kiP1fAwyNZWhUcEeaGHK19RgQLX2B+mIs7TqMs1XECJ8y7EiCFSY6bchvfHljENV7Td+rS7lT4kzNebcp9dgPb9ThaMm5IAUknb32xdmy9F3W7sSbKiTv01Eb7XGG2WyuXWXqj4ekwZeXJAnSqKs6trkiBB5jHoDP4YoCYsmXWblI4b4cbVrddSU41DYMx+Wn/ANxBmP4QdsG5vwxmGR8xVVi9RrWsJ2J5DVYKNgonaMWWlx0BwKKLSpqfIpGppP8AGSZ8xAueQAA2BwJnHqVNZJLam0meoNvy26YHjOWs7RA/YSs5jwyyMULKSszpIYW6EbziHJcFLJqbYmfYX+8WH9MWStTYAHlYG0Xjcx74YZZQVSmbAwCY1QNNrezfXBOdqh1dov4F4VGkxD1o8qdReQl/n7EXG3TG9XKRBcQdriI6+/X0wRxCqi1IpamQD5m0yCAOax67c45YnGa+OIZitQX1KPnX+SpBs0j/AKm5mG6iZLHcmAsYGasAwSOXoTJ9zy98b0syZnykjmVBA6CI8xnlte87YgriIBm0k7C53k7DpGJ0BiAoUczBM9paYA5xeTFsJEuEo6EipIpupBKkaqZA6C+n/SZBixXbDHLcQCSbUS1/IKlMt3K0niPfngROH2Ba5F4+IqxYbkm3tJ7jGzu0RKf6Q2sDlaJj2PriZIPE65C+WaoWlrGzNtb8AOnTcAmDjyvm1UBaY0jYHuN4m5J6gctwCBiM5vUAHJAAg7gEchK8+UW27E4ir0gSDqkbTvHRTF1jleO3TgPWJN6bAgmI0ievb9eh6xhI9SqWIQMNYnV/EVBuR6zAi30JxYamZorQCNXpqzGWEXEbKJ5ATvzJwNxLL09Rf4tI7aXDaGAgAAKCSOe0zfBVqO4m1BpWhzEuYzVRBpNPSNiL+4J3JPMDrfGU8yu9SbbKLD0gen232wwLUSpKvJ2JkxO/aRv9RtM4TZ3KsTqgBeRm0dRG/wCr40oQ2xFSGQV3h3Es7SOko1RnI8ysukLYbGTN/tG22I2zg02ERcb9LcuX9cD5ThLna/6vsDP98GjIMAJaDMAA6iT0CiSTtufoMOdA2ElHFbxFmKgIjzGI5D3EiAAdmuZmBfUBXyb1X1VXBLchfsLNEAdRbEaoAIHmbq72+gPebH3x65YblZO+kQNwNzMxPUYh32nT2u2pjp+SfmvAm07c4HU/hgnhtABpAsu5P8x2UdLb8/fC9S0liZgwJvG3WeVpPXBeSL1LzAF56XN4+wj+kcw8s4CMuIVJcRckj2sOXKI9bRgZ6Y3LaQRYygMczElvty74lenDEgiSSZJmAASY9gBHIWudgaaCBJ/zd/Uk2AgfMfYTiajaEmbsVkALqBNyxYCw5+aTHSBtfa0lLOOuliWAiUprCCIKh2Agxp6klvTzYk/xGhJUBTbzRcATtqmB3sefUAehmVQVGqIalQixZjbqTzLQQBO3fYONxFubZTLMwPk1KpE6iAATMatRECRyjbfnjbLMgkvDz/ArFQLgyzdLbAyZ3AxFWzr1d9InZFAVQdrKLW740FLlMx7/AO/+5x1E8wwss1SQGSlT/lp6lAtzYDUxjq3MnaYFNBC0JOkWBaAN5jtfoYv748NdoBMX5DYdu/5xJNgMYhJ2mep5e3bblf0wQCJ08alAHI6rSOdhcdgI9zg/K1xDDYkiCTEsAQR0nYzMWjngVBqYTy2689uRuOfPY2jHtGgdQVTAHk9T0jnvedpOAd+Z0Y1qcLtciY2nad9jbntc3g48yahwCehEbWmQD0IYT09RvrleI7K6po5WNokWg20wDYbA8yMavmwtTzUwCP5HINvX5rCPzjEtJ4huC8RQ6zPOLd4ECOs3+uNMuzAGfKCdQnpHToCTbc/iy+PqbzLY7E9o5wNp25SeWIs7TER8oDXPPeQBzuRP35E4cHhanTOH0g197mCfz6ibevLqTViwPyRMj+IfzA8l3Ajnz3gGk8mF2U9PKtgO+pj09gLYNp1QB+81aN9EyzG15JhSYveY5bHCsN4JC1JmEwAWOo9p+Uew27sehwRQKqvnAAmAihJ66iak9Yjf0AvNVpg+YsCpkyLexFyDt9REiMaUsyuyeXmTtvtJnnvEm0YQkzri7OUAg1DcDn72nfl1xpUpAnpfl3E774zGYoOIs3pvFuvP/a3++I81UsRA2mYv03xmMxwG8MkyOWUo4gWUt7qOY2PuMR5JNaksZjYaVj/64zGYW+YZ4qBxfYGIG1oO3riBqQBgWtHsSB+c+uMxmH71BIVpAQd+3LeNvfEtMWLc+vSWAtjMZhzOnjDyL3IxgrEBRyFo9wJ9b4zGY4QiErSF/wDMGHoAARHviDOiFUDa/wBpjHuMwo5gEnVZAnkfxgYjpICrEiZgX/zb/j+GMxmOHE4TShT1OJ5hdrfMLwBYbfc4kW4buxHtb8SZ+mPMZgnmNNAbjtH/ANwPwGJc45U6RsCR9O22PMZgjkQGe5Y/MdyAxv1XVH/1GJ6dSDG4B0iegm8i8yJxmMwjczptm0ETzu3odCvbsG+xONGEgHaBFugVWH0mPTHmMwZ00zQ0hotuP19MD57MEMVgRqHK/mEmTzk8sZjMUxi500y1csBJsF1ACw2HIcsHPTBVT/Nc/UiPTn+hjMZgZNjtBDNHlUbayAfQx/U41AApBoEtBMiRfVy7aRHvjzGYzfzD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50" name="AutoShape 10" descr="data:image/jpeg;base64,/9j/4AAQSkZJRgABAQAAAQABAAD/2wCEAAkGBhQSERQUExQWFRUWGB8XGRgYGR0ZHxwcGhscHRoYGxoaHCYfHRwjGhwfHy8gJCcpLS0sHSAxNTAqNSYrLCkBCQoKDgwOGg8PGjAkHyQvNCw0LSwqLyksLCwpLCwsLCwsLCwsLCwsLCwsLCwsLCwsLCwsLCwsLCwsLCwsLCwsLP/AABEIANQA7gMBIgACEQEDEQH/xAAbAAACAgMBAAAAAAAAAAAAAAAEBQMGAAIHAf/EAEMQAAIBAgQEBAQDBgQFBQADAQECEQMhAAQSMQVBUWEGInGBEzKRobHB8AcjQlLR4RRicvEVFjOCkkNjorLCU1TSJP/EABkBAAMBAQEAAAAAAAAAAAAAAAECAwQABf/EAC8RAAICAQMCBQMEAQUAAAAAAAECABEDEiExBEETIlFhgTKRoRSx0fBxQkNSweH/2gAMAwEAAhEDEQA/AO01+mBXy4j1ODdGAeM5wUMtWrH/ANKm1Sf9Kkj8MSq4ZrTVXWUMgMVt1VtLD2IOJatNlPrt/TFY/ZJXZ+HIXJLB3kncknUT9TPvi66QfxwoXULjONLEQUZsgXEH64mSqGHrjK1IEYWZimVMXMRGGO2xiQyrQ07bYynRDiTvzxFksyz2PLfviTQVMjGZlAPtHkb5cr3GIwoOGKPONXoAmdj25+uAcf8AxnXIqExBx7XoBxB5bHpiYY93xULYowRarMDpcR35H3wSq4JZQRe4748KDCDER3udcjCg2OIqtG0Ekg4kZcbYOkNzOinM5Ar5lEjtv/fEVCkGN7Eff25HDqDIxBmMrJtv9x6HliP6fQ2pftDq2oxPnOEqdiBsTA6dOh741ydF0OqSwjb+vXtg92KWe4/mjbscFJSsCsEYou/HME8y+cDCBv8AcYnXMcgQT98D6RzUesc/XFO4pxetRrPqIFMGNtViSFN4N+dzebGILPmOMC520s+e8WUKNRadR9LMJ2Me52E4NCU66KfKwIDAi9jsR7Y5PnkFd9Xz6WuWFtRmQomI5AW+s4L4ZxWpl3sYBUDTPykG9+VrDkMQ/Wb7iT1Amp0n/hoT5QMVjxfx6pQUqsI5jSSDz3Py3AvtN474f5ji5VFN7qDqGwkTM3GKb4wzKVgVLSVgHckT8sWESe/1xXLnoUDCRUQ0ya01HaKjmYuAefUwe398WDwbxFBrQ6FkiI9Dufa2KcarU6tNTe5noDEQehwwq57QR8OoA+9m5wPvy/3xgVijhpwMs3i3hFI1Vcu7VLDRNlWGMx3YLzuBhpS8Q0aNOdBOpjtHvMwBe8d7c8VDjPFRWFI1QzHZhcAqEYLteNTAkCN274S8VzBqrTVm0IoMErBubAxeYkyd8X8TzkrHqd7xVv2nVtPC81/mVU/83VfwOLSRio/tRvkQn89akv8A8wfyx6OQ0pMOMWwg37KBGVqp/LWNo2BRIxd5xRv2c1QtXNU+6uPoVP4D64vMYn051YwY2b6zPCcQZmiDfBAXHsYsQSJKL6mVKnUp7/29MFU6gYSMS6cD1qMXWfQYUrDNgR743GI08wvvjUziJ8saTHGrGB1x6BjA/XB5gmnxJXeDj2ibXx69MHtjQMDsZ7Ya6O86TaRjRkwNX4klOxYT0G/09SPriseJvFLImqkRBOm879up5RBwj5FUXBxLd8UHYjCzNeI6SGNSkzG+xjmccu/5sqo4JqnSx+SLwbsBJtMkT0tjVNNQtZlBMhQzNJHpP698Zn6lgNpxInVqfFkdtJgHc+/2++Jzk+aGOhH9OYxzlM3UphQQwUwCx8voJPX1w+o+KSiAmoOpmCY5G3b8PXEl6wf7g+0IEsOf4ilFC1by8u18cx8WcfFSuClXUqG67SGA2ESIuSJIJY8sF+IfF61AKdUtogsAAJny6NXMLvbffHPsxmC7aRe8qFA3O2wmBtvGKgnKPaK3pHmYzRmn8Ms5Ml4iF0ySVi4AEb9DgjJ58QB8QMw53ERyOrczN/X1xW0IRqgIWFFRtyNpQKSCPKWIEesb3m4DQqPWHw1FR2FgL3kiSdlXrsNgJsMI+IaZKpbs3xM6ZDgAgQBaOUxtcC4/KJBr0qrgOtOq/WEN42kkbfXFx4F4HVD8SsddTeJOhf8A/V/y252kZS0RP0GEXE1Sox3uZwd6z1GKhSGYldPQgEXnmbHfrbEHDzoawszAi8AC5M9W2i4gC42x1Tx5Ro0hltYHxatdVUjcBTJM9BYG43HTFH8P+Dq/EKYZHWnTUkMzSTqBuAs8hEyRjQLqiKnae0myDs9IrUHmUhtRGkyNKssASQ2oCOd53OIeIMofSGUEATMehiTEGBH53xfOG/s0QJFR3cgRIOiRMx5b7gc+WGFPwLkP/wCuP/Opy2/jnEAvmsw6CZc8VP8AaN/0KA65mn/+jh3WzR1cgByP44q3j7PL/hUYr8leme1yR+eNufIChAlsSecXIPCSfDz7f+4jf/hhHsDjoOOavnxTzNGrHlVgpb/KfLv6E/Tti+5bNJUE06moCxg6hPTnBxDoMt46Mp1CGwYbjMAZzPmmBYMTYcvywKONn+IAD9c8bjmUTOEJjnHmEmVzKZiWUtYxvG4BUgTYEEHErZASDqII56sL4t7jiHRWxjXTjCMLv8XoBmoI/wA35YX1+N1HOimPVwIHtP44nkz41G8IxkxzXzKUxLsFHf8AIbn2wA/iWjMHXew8puew3+2Fr5ByZgEnmzX+tz+GKp41eqlHQo0NUYBYvYXbzTy/PGJuoyg7LQ97lkxKxq5fMzmKjLNNGvyJXpzv9hOElavWpsTocE2+U29xiveEfEVZqZE+ZCFfVFjsPcx+oxa8l4lOzjUbz05cv16XxnyHE7W5II+0L4mQ1K/mQK7g1QX6AzG8nygwb3nsMD+I/CSVsu3wVVHEFGFrjdDeACLdiQeuLWRlyZ0w3+Ww9+WMy9Tmht0I/vg4r1XqB+YjAVxOQ5PwxnXVZRaYixdwpA7gS0x1GLb4d4eMqjB3+I7GTAMbABRJ7TJ64uD0VvdV6hQs/h+WFNfL0FkuskmSzOZ9gLAYfMSdj+0VEriTZXNIy6WUaXsVNwfY/XFU8WeEK1NxVyiM9FgJRbshmLA3ZOYiYvyg4s+SzGWrNoUJqGwEknnYkxhqKhUWpmerGY/pg4zpXfcfP8Qsmo7zmNP9nOcqrOhKcx87ifUhAdumLDwP9mC0m11H838qDSoIM7kkkbdNvbFjzXHADBcW3AAEbc5PX7HAVLxlltOpnFt4kn023P8AXph/EDeWL4YEBf8AZxlRq0qzSIJZ2A3B6gC6g/o4YeE+A0stSYUgf3jamYkGwsFBAErufVicC1+MpnKZ01DRQA6mtO9rkwQRNh3xpkcx8MaBXUqNv4ucfMep29MBcmgm7M4474lxoAAfn/fGlTiqA6RqZj/KpIHctEYQ/wDHgig1ijL6gW7dfpg/h/GlqyaaBVBMnYQPSP174J6jV9P7Sox0N5HxLKrW/wCqC6/y6REifNBBM3icDnjdKkNAEAX+u52/U4KrVKTvFSoUYC8PEdjynCTM0sjUJHxHLNafihiDyNgwt6HmYOMZVySS0fSvpJj4uUWDmTsBMRMT6Ez+t9H8cBbERH8RHPpjMn4eyuohneswIBl9IkCDZSCQF6n6TizZDIZWigFOnSQbWWfvEnFceInhvzJlh6TXMcGrOSdaD/y/phT4v8O1H4fmF1BiqfEET81OHEf+Me+D63iQ6iBNiR+QH1/LvEuW40GGl4YkQw5QRcDt+u2KjLgDdwYKfmcqPiOctTUWFpPUCCAenXFg8JcZdG1qx0mA1P8Amj+X/wBwLJG0gRflzbj2R/wubrUAZWm5VTvbdf8AuggHvOHXhziPwmDEGNLABj8zORsvS13NgLDlib4vDXXjPvPVQrlBWp0yrx1mca5VTYAgj5pvJEQYiecxiv8AjnxUtPLFFOs1G0TtKi7i3IgaZ6McDUOMFWDoANI/eU9RKEKYYEAxGxDwbtN5tXf2h8SpVsxTFOk1IIpBBj5i140kiLAb7k7c+wMXNH5kcnTNjYHtHvhHxm4zRV9nTSbWLgytuVmInuN7YtOZ8QajNMksRYRzaIn0tbqwvbHMuFMSweDrFyvM6Ynb+IKARH8uHvE1FNdYZ4iVDKRpJ2kyBF572taSHeiFG0OTp2JBHeWs+LctlwFrVgXsDHmAJi0i0KANuc9MEp+0bJ6lppVEteTYKN/MTYGPuYxw/iNJidR2bax83cdp/XRhk/A1dvmGgg+YkwEESS7co3O+NYCqts1TO2OjVfmd0zfiilSoiszeQ2Wxlp2Cjn67c5GOX+KfGozOYD06ssP3VGnTGoiT8zOfIGJvK69h0xS+N59W00qTu9OmD52kF2PzNBJ0rYBV5AXuTh34B4DqzFKswJWm2qOrD5B9bk8gMHIKTVkPxOQUfIPmWzwvwH4eYzdNnZQlOS2qIeFMkncWJP4414PkcxmH/d6lEXYnqReev8NvryxPwvi9NsxmyaiiakEzJYKoXSoFo1A3JvK4ajxEtIQo2Ej/AFC6gwLAfNHYWtjDq3GoQZbuNcv4I0LJrPI3JM/jf649fw5UFxUax67gcgNtzF8IB+0KabT5mkseQA2meosB3jucG0vG1NRqNQEkAhQpAWxMMCZ6wATzJInFiuIn6TM41escVeAXBJm+0xM8tv1fGr8HpoSSpPb7e97Yr1TxyzH4hawskiJJElo7LeBsCJMXwNR8V1KlUxcCCLwBaZLbDy3G1iIE4mRjF0scX3Mtlev8EHRlyzwSACB+e0TincS8QVSSHdafYQ9rHzEGFAAFgTImLkERcX8QVGEBvhqSQ0WAGltRJYkxyAgG1txhBlOI8jJEk36n5RHM31EdSq9ccFLD2lNhMNYkuQS5iSTHWbgW1NJnoIA7SVcx+6/eeYAn5Y3sDB9/qzYFr5shwltxKAybH5SeZ9BucPOEeFa1RVJHw7fM67E38qETuTdhexjbFGKqLbaLVxA1YuZMbAAeuwA2EgTP8qk85Kyv4hKFlpDX1Y/KYkeUCPL73jmLYuXinwmMvk6jIXqVJUEkgQKjqHIURc2F53xTuI+F8zSBZkECPL67QBue2+K4cmJxZPtGCNGPBvHVEGK+WUT/AOqGYxfmrBhAHTtix0uNV6pHwwwSfIBCjmAzEDYQTsTLC3TnJyh0VCw0NTAO38xA/viw+EuLVqSEfHhZER5ineCLL1j15YObEoGpP8SiqSaaX6l4HcwGIlrlQNRM9WYExO9hg7J+FKVM6X+A29jSkC1yZ+m3P1wmy/iR/hmajuSvzaoAA+YzckXMemBMx4mY04kxMEkyWIOwESY2nYXxjHO1xWUCW1eFZUQNA8pgaV0iR6NJ+mCKHCaDMTSraTFxqvHoSD0xSE4hUKqokte0TBEWI7XnkDY8xh09GoyD4j00iLMQxvO4UQNuRNovfHat91H3igX3l6fPgMbAAG/eSFH4g+2NqPEKbGwXly5RqPsAQcUfiPG21uZMM0KD/wB3LnGr7emNP+MsaVQz5yDImLDdZ5WGn1G8b2bqSDxIBQZQ874KdiayVVIq1KhSTqBAdiZqCQWEGRY2MCxxLw3hFP4vwagYVCDcOCrEXUq0XUrysZt2wz8NZlKa1aYziVqVVIpIA5am0kqSGXTTEsZk7xGByErNBs9ijg6WDkSRtBJqEqQYg6cTyZHsqx+Z7GHGALAkVfOujGmmilTnzQLkDmecTeCd8Q54h/3zIwRmLa4AiZJjVEqWMiRN7DGicWNE/Kay6ZGobFt2Kn5iI0XkA4b8JzYqU9dSlSVVX/qUi4qUpBKsRzBXZhIMMLkEYTSVGqpdsqqaibh3DmqG4IRiAKkNe9oY+UT69MMeN5bKU1Kh6tR1MsJkE9Cx79I/IseI8ain8LLmnUVzp+DUUQrFdRqUysTTIvDCQRGKVxLiZdVWmujRJbu3X0w6K2Rr4k2fbeEZDKuzq5gFHDCT0iF9BAt0wZx3iNeupRaxWiRDUwQATuxndibn0wsy/E6vwWnY7H22/X+wwdmQuD3P/bEHGjQ2qzW23rJMMZHBPeMuHZbK01BqyW5Ket7W3uOvPEef8YOAUoD4YIKW5T0tzHPCfPvrIItJJH1nBVThqoV+JBWxaOe3lEc98U8Nbt9/aQJLWFFRflszUpEMjRN9v6j746R4FpZTNgCs7GrNkLSCIuYiL33mee5xT87QNWXRD8MbkL/vYAcjsB0wkZXR5BZe+1t/fFCoyj0Miw0ijxO8ZvwVltIKnTz+YFSPT8OXbCb/AJP1s2kroFjEmdpHKdsJ+F8drZpE0kiIDEC0XmOchT3kibc7LU4t8CnpW5E/diPrtjzzs2+3zci3l2G80H7MqVRRNUkjqZ9usdrYIf8AZmBH79wS+qxjzXYkk3PM3OFv/MrVIULBUiYY79CRFgP11PyHiSoxBABEGLwvc64N7bX+bFteMfVf3ihXPE1zH7L1IP8A/wBDibyKanf3ja3phRX8AmlXpzWJogEuVAplYk7yQJ21TO+25N4h47qTpVqVLrM1G+kgT6jFcz3il6kgv8YTYuoAEcwiws94J74DsCKx3NKdO9+apd8nxHJ0E0UmpIq7w0+5I3PuTgTiHjIAH4StMeXWpEzsSvzRzi3qMVXI06+YZRSZKlQR5JCqg2lmPlHYQTh5R8F5otNXNUKYO4pBnJ/7iEUH1xm8DUbP7yxGNDuYizPGTU1U67EswnztpCxB8qjygz2PviApSK0XALmmupmqKzK580mzDW2oEeUWA2NgblmP2bZNVOpKlR2EfEZyTMfMAsII3iCPvjn3G3fL1nyvwwTqGll1KrggQ5QGNjflM40eFR0rzCmVW7RLxGqalUtIcsbgEgTJgAb2GLLwfgYpNSuNVQyxiQoXdAP4h37YYcC8H5WuNWt6TqYKjSeRvHMSI2FztgPiyvl6jISGemRBHOwJjmMUzaigC8RsTKXN8wocBp5WszgmrTJk05K+U/8A8bAgq6jabHYxYi6ZTwFkatNK9Nq+l1kOrkmDyiCViIjlBxSsvxtaq6irCLE97WPTDvwD4odGqZcgjU+ujaxEfvAsdGGr3JxLC538T+/zEz4hVrLbl/AmXAhXb1BFvtH1HTCHiH7Pq4qyjCosRqYhTPOwEcvuMW1+KHd6ZU9QI+/98GUONJAk39P6Y0BMDbXX995h84lG8YcG0MrZZXfXKndtOkcj/KSdux5Yptf4sGkPICGBBFxYjU3SOQ3nsoxeuJZ7M0KkfCaAZXmNrXG5kybW274S5nj/AMRvPGqSSekRy57jly9MYy7X9M4TnOSy9ahW0hTqkSu084GxNjyw+yT0yzEU0LnlLFwbX0yrTMbKe83w1zGZSqGWoikaNTBhAmCd9wwE33GKVxujVosFdi6GGRufUXiQwxo3znfY/vNuHqAi0Y/rLGupSq0nIbV8AzJWQWW481wJG9pvYn1OL5SkyNTFRlj/AKYYoAOaO2q97GBePTCfJ5r4in4japuxdpMiwIJJYyOl7cxt5VylOZuDPWd++0/rexXwwDpa/iaqLDUphGa48QPIqrUvL3JIIuBNov8AhhPrJM9cbES0IpfpEn7f3xHWVlPmBUjkR/XGvHjC7CZ8mQsbJhVSr5QPYYYvmBTy3wP5mDVCOUfKg6t+F8JaFTnv+uuCGaRJ2HsPr+QGFfHx94we95tlqOptREAbDp0GN8/V+MrkR5Pv6frlgSrmSRA267fTGuXaDb09Zw2g3q9IuofT6wvgnEHHlXrsB7bnrtgPiJ1OTt1kAHvYADG4XS2qPWcG8Q4urU9A3/mgTHSYB2jBAp7UcybDy0ZL4Yz7U2YobKJMz7wAIFuuG9SrUnUWghRq5mQoGkDfUWn8emEfBwgmZINyBaYuLkEC/Mgjti3cINJ1B+Tcs5io7c4A2vMlnY7fIIxmzEBiaiPjIAMCybVfgs6qUH8TMQoA/l1Exqa5IMEyFUGYw4qZHM1WpJTkIP3ahkIUSyeZmUXIBYkDTp0kTLWLyedSgFNBBrsPi121sBChtEyKdwTCgCDEWxKviqtTQopXnsAsdoCgC+IEqW/8gVioNRhkv2f5YKUraqrAh2AJpJJkAimhkkAXZyzGRflgs+Dcgraf8Kr+UyGLtzEDzNpAsfpitZPxYwljqAjUxsQ0XAnlYA++J8r4mbWS0y0mFYwBNx+pw/iEdolN6y58Lyq0000aNKiguFpqv/la0mN98b5rPEL8zJ2sPW/pfFaPi7QC3KI3B3iwEX5Ce3UnC0eJy1QuwER8uraJtJ3527dsA5Dp8t3OCi95YRnA3JbkxFpgxNu5++K54t4SaypVQgPSBIB5obsOxFiPfrhaOJgP5ViPKFDQOZ9BJ3w1GaLh6aoz1GRlAUTYjlHb8sZ6dWBjhgDKfkkrLprBwjAyhH8U9tyvXDXPeK0qiM1lwrEaUzCGdLRA1LaV577zbC6v4gpvoVtS6SIEwBHQcsA+IuKq6BAdX4/3xtxl70ldjNTqpGq9xM8OcVOUzNShmD5WbS3QN/P/AKSPsQcWXiVMU1sQr02+JSPTSZ39R98a8K4hkzRoU6ypXetQWUaPLpDKwFQiUYkG3UEiJnBjcLVatJGV9Hw2emKlyEmFltzY8774hnrVrqj3+O8XE/8ApPEvPAuLLVpq8mHUMNxYibTb2w0ORpPf7gflyxzLwlxSEq0w2n4DELN5VpKCOxkewxZaPG2pi7RYTYi5HbfbfDjKFOlxYkGx77GF8a8T8gdtiLe/fcfTFVHFhUFr2HzXPLcx0M++A+J1GMCSAJ1E8hPLr5SR/wBwwsoVyhvzaJHcQQO0FfpiTY9RJJszOOIxp3ZjE3AnlYT/APr6T0wr41kPjgwAWkGTuTHW4E/ygcrm2MzOcbSSphAxJ5gTEMQN2NoHQE8pEj5tV0rqHyzJmDyAte51Hq2/8aw6hlNjmdVbyrNwatTPl32kGPU+nfEdLJ1XbUwIWYLxYneBa5P5jbF0pZatuKbFmtDQrG0/KT5Ejse9pIR8UyOYNQtVcMVsApkL2ECBtFr/AI40rns0amhFY9tpv/hg5WlSOlVHmJ+Xe8i0x/Md8aZ3MqdCk6rAEMLgbTJFvKAe22FeY+LTjUpSTbv7DGxzQ1AQZ+/mNh6wZwRj78y11NMzmtBKKBKnfr3EnbANRy58xJPTD4eHXYfEYgA7D+JgLatK9Y3MDAOb4Y6kDQUnrv8ATliiZU4B3hbE7CzF7Hlg3JZVmMgGOcf1xJT4HV06ghjrH57Ymy9VqRBYErN+U/lgPkBHkO8pixUfPdSZ8uoHf0/RxtSpIsfEUDvDfkyj64IqZ2TKqF7dMe65u8EbROn78sZA7d5sfEsWZ7JQVKaYJkEf35/r1e8F4iUpstmEfjY8h3OK/nMwimEuZ2mR7Ww14etZgpdSqmY6mJ5Ra/b6YrkFqNUxPVMBC87xAuV/H3IJ+gnESV9Xl8wDbnopJJ9LQJ7czGJGowvVyIVQORIuY2UhZB6lvcTMVwrssLIOgAcgtmuZtM9d9zgKBVCefPc3q2CkTBE28pGpIH8sQR2AuZxOVZgxECZA6XsT1gXPeQBc4YcTfUKJLSDQpgwJjTKn1Mr1jyjfEeYyL6QFFjaes7XJEddJIMXMknC6uIYFl/n1EmBdVnuYJjaAJmIBjewJNOkzEwIPK202WRyty52HJjjXLZSf4gtrO0hYAiQ+mLzYKp7HDGjkKhogkAFjqKRsGnzOSblh1IhSZjVYOwEBBglGn5lWmGMmBFy2r5fVmiZ6FugGH+Tc5Fy1WsKRIIMMJBPNpGmOwNsCcG4edRYqXAE62eBq6qqHUQOQkSecAYIq5vLiolIlalZm0hm0m7ewWSbbHkL7Ykz76V59pZMRO54h/EKXDM6i1c38P40HWadTQZEiCoMsDYgtJuB2wEn7PeGZsEUTXoP80uSdK8rMdmW8k8htMGkLOWrq4UTSbuJtcdbiRi9+BOMU86tValMU2oAEebV+7bYAmCIIIjYSPTGlsmTGtruIGxiMsn4c4dkQ3wFJzLU2NNqvmbUn8ShoAgwSRGwxz/J+KHr1n1MXZFdA5Ml1NQspJPQWHbDv9pPFf3FHQ0NTclHm95UgHn1JnkOuKv4JogfFYiYCwP8AyjHavEwnI8bEmnIAJYeDKKbuD/EELx3LAj3DR2meWGuZ45c6GgG8wSTy9eWE3C8o7E6tQHxGZgILErAUQWBhSS07c+QwbSoUFF3iwHyk+1nA/HbGVqveDL9Rqe5plJhuRJHKedvTp+gv/wAKlQW6gdLtLewgH7YO4pk9YOkgwRfrq0ie1vvPQ4V5bJOWpqp3UFrxBEAiB32jv0w9jc3Iqtw9eEiqgWmhJNzbadj0At9h0ES8G4SlEjTpNViSHIkgCfNTHIcg5uSLWthlxXNFFpZdIDOCJiNKjf6/W25x7XrJT8sRKyT/ABMIjruSIHRcZGysRXYzZjwgbmaGgFLM7/NaNi55yd9I6bfS/iNRcAqATNgRFxswAtH6643bLg1A1TYCAPp+vfEGSUfFYRCg7bWxLtNUmr8NGoSskyAWjSLXa/0A6epwn4v4e1kWDOB5CTvygyT/AGwx4txJEHmY6dmg3HQ9h1wXSo6qFJrSQZJG3f13wysyU0F0N5zQ8brKSoLBtiJ/G+D8rn64OoiYvJAP5Rgj/l6pmMxUq0gqqzT2mwa/qDhpl/Dr0yC9QezY3ZcmIChVy+A5CfMT+JAPE7taqgfkAdh7RH2xFnqArAN325j3PL0w6bKoBAAY9d8CVsn7en9sZA6g2oqago7xcmQgCPUz+t8AZshec/rthk9PT7YhWlTbex+v2xZG3swuOwldXMGTpgRzIE/r1xYMhnkalBZqjKNTbsqjmtpF/oO+2AOJcIEmEkbhgeXpH5434VwwkhZEbxNh3jr3+/XW7IyXPMGPIGIli4bmKdUqZaGqruPLJYCTvMxEm8KflCAYmyvCaNb98nnWoYkgqLk+aRckTEWNlBMknCjKUdFekHOmkoZp2HkRmmY/yj1ZudgA24vUSkUUwCLLPyoUOkTzdlmegZQIvKBCfoM891KmjLdQyNBRTV21hNVIQfLqBDiRytU+WeYvbEJqpRNUqvmBj5tQUGfKSx0ySDMk/L5mImKlwjM1GoZg3LUqgzA5nUylGbvHlcjopPI4moLrpU0b5T+8dZ+Y7gMeYhVt/wC0O5BbCQaJ/vMWGGqarqUNIqVNRnuEWJNRtgdCQItebxJAe0a6VKbhhqRakNUt+8jeJPyzub7H1FIrh2MKSXq1SCBa8Mqqe2sXG0IuHeepJQRKPxP3azrIPmaI6bAn8/UjNj4A5l8K6jvCPEHiElhTpHYX6Aeo+kDFeoZFxWps0gfEXzNb+IXvhbmM81So5UaAT6QOW35Y3ocKFZkVmIDKXkmYRGbWxnspAA3aBzvox4fCXmvzGbMOAJ1Dx9w2hUy7VqDqy0yQzqwIsSHki0gwI698U/wpxRKDuzEjWsHTeRvsTEiAZn8cBPVZcjVytLV8OpVVwrCWYrEgC2kWUnfzJEXJBOR8Ok0UIdWYKJ03KE3g84IMg7HlhAiohVjsT+JJGPBhfjDjNGtlKAT5xUYsDcqqiFv/AJpn2PTBHhrhTZemKrf9SrsnIDq3e+3ftifjvgZhQQKs1mBaNQ1MQLqE5xYki498LKnilg7T8Snc/u2WLkwVjTtpXTH+bscS+vFoxcd/76SyEBrMsGXqJqqqwBLtrtvcA3t/MDEnDlaaU7olMGAGLkRbvUkkkzcQDBttii0+NMupmBknygxyHlsOXlLEX2QbNZ1kmZ6eqpZajGouumahI+QQoE6VVFhtvORiLYmA5kGosTDv+F1gwCqCCDq8ysNO7AkNFiS3IySbE2n8M8KfM1AwsD52bYKpmLdTcx1Jm04jzPFVr/EoU10mfhhhe0+cDnddxvdSbEYuXAcktBAgKliZaGBC2AAPSFH49MAWx84nDyLYmlbwHS+J8UVagcqFlocQDJgW0z2tbCLjPhd6Esx+N8RwS4WCiiygi8LAAmdz3w+zXjigKTVQWZEbQAoBd2nTZSRA535XxvQ8UJXp6ilWjDbsV8qFZ1sQ0BDteLjti+VEIJGxio+RTvxKhVqANqqqRp+WNuU/rliDN8WokQhad/Iurf8A2w9zDUMzl65p1NYR9NrFlYTzHqVbmOojHKfEPESs0UpsinzeaRKkmCFmNuZnnjJh6c5GozX4wqzC+N+KAyNSSwI0kQCxFpBIsBa8SfyvKx8BKeoDWNKNyAMXI9Djl/BeGCo4BMDme2OiZCg1WjqZ9TBFpgAAABdJJN5mBv274r1SIlKvaFSzDW0U/wCNaggpaoKSpjmQxkj1N/fAKCtWe0hObNz+p2wRxTMKr1C4hxUYaZ7yp9IjC6nx86r3/DCqjEFlG89EOgCgmv8AEsmRejTHnfWY2m2Jf+JUnFlBM8sVB6rZgwo09+1rYa5Dw0+kFmPYSOmJvhVRbNv6QjJqawNvW5LxSsgF7E7DftgbL5ewJMGdwYP44Y0qFAGHEkGLnaNwBsOX2wU2W1jVToORNiEYCPXTEYUNQoR2O9niA6UiDqMdWMfh+uuBEo09eoLvyn7Ww7HA9YEsgPR2EfRdR+oxpV4HTUxUzAnoiFj/APNkJPoMFT7yJzY/8/mSPlsvVpaWYKYi1rHcdxit8Q8PVKbkqRUU9oP0+3th9WpZemd6z22gJ72B+xx5/wAfpiy5cf8Acxc/RmI+2KYmdPpO0g6rk3on8fvK1wisctXBemWF5SCdSuAtQQv/ALcqO5nBdHw5mJZKdGs6jyBtBA0wLktCiQOvMi04f/8AMjgHdAdwp0/ZNIOBeI1hVSVqMrH+GTFjP3iJ6E9cX/UkncfxMx6R+RJMt4dZMxSdjT0pcgNrYGGItTDczuYtfC3O8By4NR62bUSSfLTLQJ2EsvPtgbhNOqMzqqX/AHbjVHMi8cv12xXuI5jU2gHyrIt2v9d8XxoWege3P3kt1XeOqOR4en8WZrlgeQpA2kgAqT/l+bn74izvEEMJRpmnTVbqWZpg6rksZktMTHlB5DAy/uWpaipGoWImNLCdJO0pG3bpiPinDzSBAvpc0/ZSQT7lR9DjRpBO5kRQntZwQoFhH1B39yD/ALC2LJ4FU/Grs5hU0O0dg5b2F7emK7RoFig6XPsIw44TU+E1daaNUrVENFAFAQKxUM7sWkQBpEc29BhMqhkKx7owXxFTqZiu2YrEqTDAT8i7IgPIwL95OA8tTzOZhQatcgyAWZoGoXliQotubWw7z2YpVlclpaApUGwYGDMWNunXAWWzzudAC06KmRSWwY7AuSdVQgH+Inl2wmJm01XH4j5ABVQ3L5ehSqqKi/4quP8A0UY/Cp2vrfSTUIAXyqNNrlpwxrPWqFnYaROklF5gWWfmgLymBa2EvA6Il6zqSzsVRRzCwJgCdMgiQbkQIgsLLmswVRaYJ8hMkKD5j83lkKBsotYKI3OJZT5gokQYtznGxQUCllaaBdm+IzNJmTqbr6WjHQOA8Q+HkUJT4hFHWYG7MfKtybybk8oMAQMU/KcBVC1aoNb7qpIIAGxaZkydtrxfFwyGbDUELKUNVgKgbohjUByDWG1wMTGRSSV+/wDfeF0bSL4irh3ByaaAMgZvKAFBi0swY3JEnrv2wZ/yoruDVIqewFl5EzsByABkyZjDZ8tSYpEeVoHW4Nh0EmMD8Y4ouXK2vDSsk6QSNJ07ESPt64zlTRNV8zgxJoQXiufWmHV6ZYMxTywogqBqJB5Tyv8ATHMfHvAGpZ3SQb01N9uY8va0+pOOo5bjKClFUfEB1S8CQGkxp2iDG+3vjn3HOItWzlQDUaNABVD3YJAJYXJKsQeZidhOK9MdJLCcwJIFStZOk6HUBbb6/qcXngpppQXUG8wDAAarkDURC2GrVMm0x0wnTRoU8zDWvtq69VBHvgvJcSEAJDBH1RH8L2ce2/1wczeJ2mkKyiA+MMtKo0edCEZgZDqZZG9h5ffAHDOHo63MH+4/vhnx+BQqgNIBDL3WdQj0uPbtiuZDioUQb/rfFcYZsVL2gRgr+aXjg3CkkGO/r6YKzfDwxudMben3wh4N4gYuFRZJ9/8Ab1w64izHSonUbenXcj9DHnOrq3mnoBrNg7QXOV6dMSVBMWPORef74hyWYepTmpVqEx82ozvczhfxOqoBE/c9b8+2NaWbK0AOv9cWXGdIruYz6TyLhlF6nzE/EA2JN/6G2B0zp1yLH0Hvjb/GRSmY7YXDNffFFS72kySBUdUKMyWueu+NjkxMDfnywBk87HvgxK27dL4iwIMsDY2mxyam0XxDV4fo5Y8y/Er7XN8S1+I3vftufttjqcGoQbkuUcfxD0v9zhVx7wzLB6AhpmCbHmI9en+wYrVFSAojqf77YYUaQAGoggev445cjYmtftJZMYyDzSm8QypIUFTquIIjzQdALG15KSTyTbDTjlSmRWhoLVAx6RNR4HU63NuyxixClSa2mOgE/WTtfE54JTi1MHbePvfFv1o2scTE3SEHmVDguRNUNU1BKanTrYW66Rzc7DSOuJuMZrQFpUyFFSWdrByCdmIsoYyNI6RtILjPcPVioaVC2GkkBfYbe2EfEOGCnDIvxALkjcxO/QC3KLHFseZMjWftJZMGRRfMj8L5AO1Qcxv+Kkff6YxMsq/FYkKqkSf4mk/IgP8AEYmdhEnaDt4Y1CuxjTqpM2m8kLfVt8u9zE8pgx7keHtmXaFLANyHbmeX29RvipNZGJO20nfkj7I5vTFVxp8mhNBgKqglaKFh5t/M5/iYczibJ1xQT4tVFrOx0qGHQA1G7DWQsdQcK8/lb6FcEr5VUENF50ll8o80Tpk9b4241xlUq6VQuKYFMXIkgediYMnV+OIhdR27ycd53MVPmUExvFwCIidPIKTb0xpkvEzKabVmY00LBlCgnYw3IzN4784xpneLaGZNTPBEg2ZSOgF+v0jAFXNrUSoahDaSJ0+WoBsT0bnY36EYx4rXep6LAEUwln434xy2Vy3xaLCpVP8A00j5Sby4NwADb26YoeX8R1qtQ13ZnYRqDRIF7W5frngXiHCtVBalM/GppqUsv8P+td0Iki4jyiCZwqy1X4cMrRy6gjmD2x6YRWShMAIVp0OlxmlVQqkAnddiLdPXFc4vWj4ddJlD8NyP5d1n7jA2UqKxVyfhh9nWQFNxDDpIP63Z0OFMvxKTkeby77EkFWBiCOc9OW+MgRcR/vzL3qErfF8/B1p5Q5BUDlpsR6CB7HC/h3FGpOHUnykT3HMfT9WxDmEZjfkSI974yjlCWVRuxAv32x6iooSjMzMxa5euJn41CqdylOZ/mViIf6H6zig03v64v2UoUhXTL/EBSomiQ3LT8rAWnVcX23viiZzKNRqPTeNSGDHbmOxF8Z+kI3X5j5diDHHB838K4PmNvb8v10xYH47KqQ0lWj6i/wB8UnLkmSP4QWP4fmME5fMW95x2XAGNzRiy0BG3EK2okzz/ABM/jiLNZoaVHIXwI+a1L3H4f74jeraOmCuOq9oWy8+8ZZqr5B1Fukdv10+oVbN6Rbflgc1/JE9/v/RRgbSSSBfkP11w6YvWTOf0jGjn4G+98M8pxEsIHSInG3h/ggY+ZGJ7kgD2G/pi9ZDhApiy6f1P6vjF1GbGu1XNONnUbypcH4BVqsTsD1+w6zh9/wAJpUl81QTz2J/EY941xdaYOk36z+vwxRM9xwkzN/WcRRcnUH0ErqGMWTUtGZ4vSQWI94H4Yr3EfEM7N9L/AEwgq1yx/vjatlCgSfmddccwp+We7DzehU88eji6NENk2ZlfrGIpRGieIH53GHPD/EbFZ+IRp6n+p3xTDjYOR3jD5Olxt2ip1bjnedJy/jIQA0Pb098TVKfxVNSmBa5E39Tba/Mx+GOd0Tq+Uyd4I+46jtv68mjZqsqrBudj1Hr05YxP0QU+QzSnUKbJEs2Sr0dTFpWoylWaLkGJGrfYD6YFzHCfhf8AQZag1SdQmCY8wEgT3OFAFUssAGYn1nbvg6tlnG2x3v7/AIffChGQ7H4i5MmE8zzgwqPmQ1T/ANPzFQByjTJ/1X9sE0+G1qzHRpZx8zNZR1USDJnp05WwXk60KRGktYtYHpb+Zo52A5Ac52zLooWmqoo/glR7lngk+gwzZG1bAf8AU8wtvtIBwuCxQawpu+osWIAkBrAAc2O0jnAIVXh5Y2qKzMLhTP0POO07YZZgNUZTUJCCAo3JAmedzMkmYWdxjWhXLyEVVXbqAL3ZiJJ/09JE4kCeYBmcd4py3BalHVorKLgpoeWDgm1gAJUkXNwb42bhozDaKqopXzO9MBGKixDqkoSTYMNJ/DDqhmVomwZ35nU6geymTy3PsJxDmc9qZvIpZrsAsTFkE7nckkzuMMcrk3+Y+MazUZZnP0xSFFESIgLAgd79/fFe43xFaSslPzGFpapJ0hfmqT/qMAn8seVmcFgpXXcSPlpz/CL+ZsAigFQEFoG52vMmSLm5+0bAwMWIDcyuXIF2EW0slaTu1x+up5dY7icXLFWVgASCGIPYyfaI+vY4dmsWguBpIlV3Yk/xM8agDFgCLAAAC+JWK1BIuZGqn/CzcmAnzG11MkxuRYavEPeR8S+0RuQ9c1DCguGIAsoLA7AbegxBxoGvmajjmfMY2PT1/p2x0LhH7PDUX41esVZxqAgarn5mkf8AxHa4OK9nuGJSqFKhprBEMgYSJkO1zqUgSSZbUecRhg2kg+0U5dW0S0+ClMsDBNXMHyLFxSQ3Y9Nbiw/yzthMabAgGxN/x36YvLaS5eq0qAaIVfKQACsC1hpnbnHXA+ZytJ2YADVttAIAsCbxcfT1wEzkHedqEpxc9Lnl67COuMqU2BKsCD0IiO9+WLjmvCaIiF2lmuQOhmRfYnYz6WBvC3BqQADFouQoMDnLfb+wxQdQh3EBaVGpTKsw6Ej6TP2nB/CMmzNNv/ID88WP/hOXNTUyuAb6lJEkCx2te5I2vY898v4YGv8Adlah3CrIJE76YgfUjAfqAVriPiIBsx/wh9A8xH67mWPT8sR8X4lVIOgaE5kiP1fAwyNZWhUcEeaGHK19RgQLX2B+mIs7TqMs1XECJ8y7EiCFSY6bchvfHljENV7Td+rS7lT4kzNebcp9dgPb9ThaMm5IAUknb32xdmy9F3W7sSbKiTv01Eb7XGG2WyuXWXqj4ekwZeXJAnSqKs6trkiBB5jHoDP4YoCYsmXWblI4b4cbVrddSU41DYMx+Wn/ANxBmP4QdsG5vwxmGR8xVVi9RrWsJ2J5DVYKNgonaMWWlx0BwKKLSpqfIpGppP8AGSZ8xAueQAA2BwJnHqVNZJLam0meoNvy26YHjOWs7RA/YSs5jwyyMULKSszpIYW6EbziHJcFLJqbYmfYX+8WH9MWStTYAHlYG0Xjcx74YZZQVSmbAwCY1QNNrezfXBOdqh1dov4F4VGkxD1o8qdReQl/n7EXG3TG9XKRBcQdriI6+/X0wRxCqi1IpamQD5m0yCAOax67c45YnGa+OIZitQX1KPnX+SpBs0j/AKm5mG6iZLHcmAsYGasAwSOXoTJ9zy98b0syZnykjmVBA6CI8xnlte87YgriIBm0k7C53k7DpGJ0BiAoUczBM9paYA5xeTFsJEuEo6EipIpupBKkaqZA6C+n/SZBixXbDHLcQCSbUS1/IKlMt3K0niPfngROH2Ba5F4+IqxYbkm3tJ7jGzu0RKf6Q2sDlaJj2PriZIPE65C+WaoWlrGzNtb8AOnTcAmDjyvm1UBaY0jYHuN4m5J6gctwCBiM5vUAHJAAg7gEchK8+UW27E4ir0gSDqkbTvHRTF1jleO3TgPWJN6bAgmI0ievb9eh6xhI9SqWIQMNYnV/EVBuR6zAi30JxYamZorQCNXpqzGWEXEbKJ5ATvzJwNxLL09Rf4tI7aXDaGAgAAKCSOe0zfBVqO4m1BpWhzEuYzVRBpNPSNiL+4J3JPMDrfGU8yu9SbbKLD0gen232wwLUSpKvJ2JkxO/aRv9RtM4TZ3KsTqgBeRm0dRG/wCr40oQ2xFSGQV3h3Es7SOko1RnI8ysukLYbGTN/tG22I2zg02ERcb9LcuX9cD5ThLna/6vsDP98GjIMAJaDMAA6iT0CiSTtufoMOdA2ElHFbxFmKgIjzGI5D3EiAAdmuZmBfUBXyb1X1VXBLchfsLNEAdRbEaoAIHmbq72+gPebH3x65YblZO+kQNwNzMxPUYh32nT2u2pjp+SfmvAm07c4HU/hgnhtABpAsu5P8x2UdLb8/fC9S0liZgwJvG3WeVpPXBeSL1LzAF56XN4+wj+kcw8s4CMuIVJcRckj2sOXKI9bRgZ6Y3LaQRYygMczElvty74lenDEgiSSZJmAASY9gBHIWudgaaCBJ/zd/Uk2AgfMfYTiajaEmbsVkALqBNyxYCw5+aTHSBtfa0lLOOuliWAiUprCCIKh2Agxp6klvTzYk/xGhJUBTbzRcATtqmB3sefUAehmVQVGqIalQixZjbqTzLQQBO3fYONxFubZTLMwPk1KpE6iAATMatRECRyjbfnjbLMgkvDz/ArFQLgyzdLbAyZ3AxFWzr1d9InZFAVQdrKLW740FLlMx7/AO/+5x1E8wwss1SQGSlT/lp6lAtzYDUxjq3MnaYFNBC0JOkWBaAN5jtfoYv748NdoBMX5DYdu/5xJNgMYhJ2mep5e3bblf0wQCJ08alAHI6rSOdhcdgI9zg/K1xDDYkiCTEsAQR0nYzMWjngVBqYTy2689uRuOfPY2jHtGgdQVTAHk9T0jnvedpOAd+Z0Y1qcLtciY2nad9jbntc3g48yahwCehEbWmQD0IYT09RvrleI7K6po5WNokWg20wDYbA8yMavmwtTzUwCP5HINvX5rCPzjEtJ4huC8RQ6zPOLd4ECOs3+uNMuzAGfKCdQnpHToCTbc/iy+PqbzLY7E9o5wNp25SeWIs7TER8oDXPPeQBzuRP35E4cHhanTOH0g197mCfz6ibevLqTViwPyRMj+IfzA8l3Ajnz3gGk8mF2U9PKtgO+pj09gLYNp1QB+81aN9EyzG15JhSYveY5bHCsN4JC1JmEwAWOo9p+Uew27sehwRQKqvnAAmAihJ66iak9Yjf0AvNVpg+YsCpkyLexFyDt9REiMaUsyuyeXmTtvtJnnvEm0YQkzri7OUAg1DcDn72nfl1xpUpAnpfl3E774zGYoOIs3pvFuvP/a3++I81UsRA2mYv03xmMxwG8MkyOWUo4gWUt7qOY2PuMR5JNaksZjYaVj/64zGYW+YZ4qBxfYGIG1oO3riBqQBgWtHsSB+c+uMxmH71BIVpAQd+3LeNvfEtMWLc+vSWAtjMZhzOnjDyL3IxgrEBRyFo9wJ9b4zGY4QiErSF/wDMGHoAARHviDOiFUDa/wBpjHuMwo5gEnVZAnkfxgYjpICrEiZgX/zb/j+GMxmOHE4TShT1OJ5hdrfMLwBYbfc4kW4buxHtb8SZ+mPMZgnmNNAbjtH/ANwPwGJc45U6RsCR9O22PMZgjkQGe5Y/MdyAxv1XVH/1GJ6dSDG4B0iegm8i8yJxmMwjczptm0ETzu3odCvbsG+xONGEgHaBFugVWH0mPTHmMwZ00zQ0hotuP19MD57MEMVgRqHK/mEmTzk8sZjMUxi500y1csBJsF1ACw2HIcsHPTBVT/Nc/UiPTn+hjMZgZNjtBDNHlUbayAfQx/U41AApBoEtBMiRfVy7aRHvjzGYzfzD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52" name="AutoShape 12" descr="data:image/jpeg;base64,/9j/4AAQSkZJRgABAQAAAQABAAD/2wCEAAkGBhQSEBUUExQUFRUVGBoaGRgYGBgcIBwcGh0aFxoXHhgYGyYeGBojHBcXHy8gJCcpLCwsFx4xNTAqNSYrLCkBCQoKDgwOGg8PGiwkHyQsKSwsLCwqLCwsLCwsLCwsLCwpLCwsKSwsLCwsLCwsLCwsLCwsLCwpLCwpLCksLCwsLP/AABEIALcBEwMBIgACEQEDEQH/xAAbAAACAwEBAQAAAAAAAAAAAAAEBQIDBgABB//EAEQQAAECBAMGBAMFBwIEBwEAAAECEQADBCESMUEFIlFhcYEGE5GhMrHRFEJSwfAVI2KCkuHxB3IWU6LSM0NjssLT8iT/xAAaAQADAQEBAQAAAAAAAAAAAAACAwQBAAUG/8QAMBEAAgIBAwMDAwEIAwAAAAAAAAECEQMSITEEE0EiUWEUMnGhUoGRscHR8PEFI0L/2gAMAwEAAhEDEQA/ADqg4rMWgJUshksAbs8Hyp2NRADcDAG0VDzQHtHzUHzaPVa3C5S2YsHyMey5gUpiGD5tA6FAKDXgtC8Wl8oKkdueVi0gEAkh846ilqUtKQ+8QHiK5g5Qz2RuImz1fDKQW/3Eadv/AHCMlLTE5fIvrAV1M2YmwQ0pP8t1e+H0ME1UxVsOag/T/MCUc4S5QUttSQcypRcsOp9hB6ajHISoEYiCb214wST4MclYgUhQKkk5l7RNNQwCCd6zGDTMSAU2P97i+sK6e81ykkJcj+UP+UHd8neAydVNLmKd23QGNz3730DcYGo5hSrBphy6RJdEry5SQl1TFFZyFhZJJ/l/TwXIloRoZiudk/U3eGbUKS3Z0qWZibh0jMnTvrBdPNQndQTiIYK4dBwgb9rTFFKZiQEg2whv8xGp2WMQWlRJfIfrKFPkYuAjyVkByAoH1ET8ssSSxGUSkVuJ0ZLAs+rfnFZm729Y8Y5xs5Ogycl6NT5uYWyEEhJsAWcQfPrQmQpCsy8A7LmEoSbNAxi9JzkrCvEE+WUpKyzdw/NoR0CFJWgYU4SbFAse/GGHi+mJQ45W+kKNkJ8mbLlvixqc3yzvy4RbBLR8k8m9Q/2ucCSUk7rW/KAKVmKgQys4ZbXpRhN3c5jQ84WU6cKGTmM+BhC+0a+QuokFjw4iKJSVBQLm0epmra+RixA3SL5WMCgmymYpQOIXvcRfKmnzC4tqDHIp1BQdmEVoJdrkveOOLFU2E2Jwm4PzHWKiHSWzHCCZaCU4dOPOLKUXY5ixBgW73N4A5abDNgX5vwg+aorSBuqws6bORxbiOMRXJ/eNoQ/cZ+zReKU4SWYghj2Nn9Iy0cU09MEzEqFxkR00bj9IZbcQVfwjdYdIFVRrQsPZRAVm78ifzjzaldjYEKSzBQJ/Tj6wap7oF8irzMIexIJP5ACGTYpIKRq472I7F4Wro8RBGrQ6loUmUQm4HDgdYXJpvYOthzQoxS0m2Qz5WjyFMmtwJCTduZjoAGmIRuEEEuRflFSJZKioixy5wTNnG5GWUByKopLJxW0g1FtDE0mGzZAYFmOTRF8ICWJOp/KPZ9cbKVZ7MePGKzOJWWYjjHKLS3Ob32JpocRUHZi46aiHO0ilEmRTgg4iZkxjnhuzjTFhT/LAux6dSqiWCfiIsfwjeJ9AYH2xPxVk1sgQgNkAm5/6lN2hM95JfvORQunxLxHebQWA5QbKkEywkgAAqDacQIHlkBTnEB84OpVgC5N1Fk6tpDVJ2c0qAaeUSN1LFNvW737+0SkyMIwghSlWbS549vnF0wldg6Rd089CTr/eLdm0TEEucLkHpl7kekFaQDboo2i5mMn4ZaQj8z8hAJSWzZ7fr3g9EkFJUSxW6r8Dl7NEZtM6QWtnArJG6vc5QdWA0hUVMWtBISATgJBzIP5cIuptnZlI1uNY9/ZxSo3H+Y3VTCq0DongswYjOL1yuQPWD00EsoveZ92KJcxiywN2xI55RqkvBlPyREnN0g2gWjTgGEDI5PBappUCnTkYAlUcwqfh6xykqpmafIdtWXjS13b0jL7FrHqU4iDgJBZr9RoRD2pnqEsv7aDjGZoEpl1YXYg6j6RZiSaZNkb2HG2AZSipKixL++TQxpWWgKAIKvSEm0K1M1RSkasOmtofU0hISkYrpA1hea4pKg8VSbZ7OkEHJ4IlygwZhEZdRdlWI1OsX1CglKTa44xG3vsUAsxOEi278v7RJE1OI7rFs4t89CjewIaAzOYs+R9RBNN7GJoumKCWyixWEspIct+h1j1EgzDc6cIoFOpOWkDFUFKiNdNIII0Lv8+0F/bCqWU2zdvZ+kB1JLBQyVum2R16PHbOwqAOMEhIcPqYZOKq2LsZihXhCy+7n06wNWS0zQAdHcu1s2fjD6q2kv7I8thiYOxPUQNsbZZwqKwDiyBvh19YjfUrHBOvNA3vuI0yWSbu3H582h3smQ5UPxItw9I6VsPzHNgkZd9IDUsypmJySlxyvDZSU+OQr8Ia04pMIxS94Bi41FjHQrVTpXvOb/rjHsDr+TNIpmYSk4Um4y169Ioplk5hiPlFSXSbF1afOLquZy/zFGlNjbaRNYx5iJ/ZglBLgkZdTpAsnEThHcvBIQ7WsLgdNecMca8i9Vjjw/ZUyaS+CWS/W3awMJZCsUrE298aj/uJXn3hpMT5ez5ig2KoWEBuD4fbeMApl4ktZCcmGXfjEypzk3+Ao8F4qkMCN62ej/nEJ074Favn7wJJkuhmcgnKGKHwIJDsu3RoK1qoJraxVPryFAgOCbw3xtImLAYKZKX5t+avaFhluohTZkiGm0FYJMhIzO+X9R8xHeTpPZIoNNiZiCAG4Qs2vVTJYCSQAXZoYz1JwAAEL5fSKaimQsPNPsYVCLu2NbVUhfs5c3CpSCLXudPS8MKOnK0KmAmwveKZ+zgwSgPq7+0ECimYPLYhJF8P9oob3sR4IfaSVMHLa/lFMyec0hQOvBoM+ylCQClh7xDyyXswyjmcjylCkqZTDnFU2cpK1OphkwjqaYSCFZjjqIIlpD2Dm2cCo29zWwabOuDo134RjK6vTKWQGXhUSC9r375wZ4s8V43kymCRZRAuTwHDhlGQ8zj0j2Onwf8Apnm5s2+lBc/aK1Zk8f03ygNdQoOQSMw79ovTO3kqIZz7AMAx4ljAa1Ap54v00XRokf5GtH4nnyyAJhUkXZe9loxy7RrfD/i9E9WBaQiYTujMFrsOBsc4+czBcgn+7RHzebdIDJ02PIuAseecHyfabpDkA3awjxUgTHOgOfSMn4P8UlafLmElYG6TqkcTx/tGtlVAdmI4i931EeHkxSxtxZ62PJGaTR6lQJH4g2Vrce8Xfawo4btk5+UDVNQCsJuLE4mybjy5RD9phSS4AAFyS3dzpAKAbkFCSoukWdg3uC+kQ2dJCCkKCQAMJVleEFV41TLcSR5h/Eqw7BnPt3hefGs9y6ZZGTMrL+q8N+kyTjQmWeFn1PYksTJJlkjClRsPUGHEmWQcSkgWHwx8fpP9QSmYVmWpBLDcLiwAyLcI1FB4iVWKPlz8IQAcDsdHcEOz2fKPPzdDmx7p/wBTFOM9kxrP26tMxSAymLP8h1gOVKMxSsWbYvybnE9oU48wqbNILDJ4HkVoSlRVwIEZ9krXO1lMYbERUlNsALal46K/tA+8tjqHEdD+3B/4/wC5lC4JRhcti4ax01QPxOdABA9JTlR5AsYY/ZMBAYFRNm04E/SC7aT5Dc20UyafCsOSlBDqf5CDZVVuuAyWz17/AEheRMWvEsKcAuG07ZQfSSUkMxwqYDvb5mMnKlsYl7hm31qCKWWkZJVMI6hvYrhTLUSkpJDvp8oYeIXVWLCCwloQj1JPySIpo9lBRK07uQKifeE436bfk3xQNOUtLFJBsHeDKCcSCGBwsrOK9sbLQCBLmuc+nWIUNKZaVKJJxJZ4anFx1IEnLCVTCAQVFTNzOggraynnlIIZCQkPz/8AyIt2TSpxgnMKcW4B3gUy/MmTFv8AePoGD/ON1LcGt0Q88yy5w27wNKrCVFmB4HK8EVNA9hck5CKEhyUB0qBZ+PTjAa4LkcoyZbUVWAAqDnlz/wARObVsjElVzkP8RGZQLSl1hzYgj8xF0ujSpIYOSMterRyyRkk0Y4uLdkUbVVhcnFpe8eK2ggnDMcEmxQ49ouXsNMtLnEScg4tFXkJZJuCDqBDU4vgW78nVVCCxTfCNTfuIS7f2hMlU6lJYWwg5Het9T2jTVm/LDhJOhdrRmto0ykSsMxIKSsYSS5DOWHpBYpq02c4OWyPna5JAJPp/n07GKik4FFjhsCeGL+8auZRXKgHSFJ3dCPvPpqS8I62jw4wnEwDlIORxZlwygRcNwj2YZ1IgydK48AqpN8IVulbB+QDqy4N1gOYgkOBupt+ucEqBK2S6tb2PUMfeIzqBaThUk3uGIV6EEg9jFCkkTODfCAVguXz6xEqiyfLILM0UQ5Oydqtg/Ye0DKqELdt4A2exsQQ+TfKPr8ki6i7C9r9o+JJWxBGYL346do+uVc/DIMwsCQLDI8bZZx5vXRtxZf0jpSRZtLbEuSkF8S1uWGfRjkOcZPaO1Jk8sqyRcJGQ5k6mPDimLxqzPoBoBwAf2gj7CRp+vzhcIxx/kc9WT8C7yif1+uUerk6fTpDL7MOzdf08CVctvT9Zwfcszt0Llhh66dvrA/nKSoKSSkg2ILEdDBc4QFODRRCViMkTd+E/FBnASVt5v3f49dPvAA21HeGSqYrJxFg5v+UfLUT1JUFJOEggg8CLg+0fW6SqTOky5psZiAop/iLhXZwY8rrsCxSU4+SrpcrktEvBainlMHDniY6DEUSWDySeY1jo8uy+kIzWYFklIJKjhSOPHoIYSjfEXKnc8zAcyYPMvc34BhwvBEmY7YSwHKz9YtmlVCE3yM0bSVLBLjeNxbOKNkU71CdXUFPwAuflHGaAck4eJH3uPSGOyMQVvkYrsEi2RvEU5aYNjKE0udjn1CmsZjegSPrDU7MBDOzC+jvpAHhnCpCitQDzFlIbM4la65e0G1G0Q5RcKA0/ONWySNktwOXstISsgfAb84guoSoM+FRFrWcadYjMry7AkE/e0MKkrmpnhMsOVHEHyB5HjyhsU5J2wW6Y72VNZa8y2vDSFiEkywoPvE5cy+nWD9m7JnU8qpmT3BWAUpcFrKJ6O4gej2Xu4SooWkXA+fAwTpcMBO3ZQqeoKu6cu4/QhvJUkp85SbDoOTsYVTZ6lDNTB2JAfr0EBT6zCgCbMSAwUb6G726Rva1+RsXId0Na5OJRWAOIcXyiEivCd4JDZc7ZPGWp56wSoEgfgUH0c2ORDtnmIPptvIZl7pJZ7s/Nhb+2cF9MlxuZLI/Ow/FYpYuG1xXNo9ppycDqYl7PA0irVLQQlQUFi5Af0ORi3cCALEnq8LarajL8l9VWgsUgEMzPkYA2tKE6lU9lI3vTM+jwQUoBS+JJL258AILnimAKVFSsQIIuMwxjYozU47mLloZIuOeX6EDbRoCtG7iJOYJsw5EXaLq3YSpEwYVEy1ORi+K2hLsdLtftBNVOwoDK3jFSkou0yh/9kRNSbFSJf3UqIY2NvW/yhXVsKZBCcOFWEfC5YlJsMmI4nroNEiXhQXLkxmNtY1lKQGSnIBszmW4xThuU92Iz1HHsvglMphMAcO4hNXUKpZv6xpaPdS2ZaB6mVizh2LK4yrwTZ8CnC3yZkSjwj6BsxQn08tOIjAEhVtQB65k94z8qkDNDfYgwII/if1A+kN6qaePUuUI6PC1l0vhmmodhocXtbTm+emsWVdEkWHrzHDixJyzbWKNj15Cr87kPBu1KoMWFzfJnGWgy/XCPI1s9eWKnSM9WKCXa446crcLe+uqqoW/Tkw5frjBNUvMPnz929YAmLvYEknK/61imEibJBoGnqzgWpQYOqtmTkKTiRgBydumht3gOulKyd4rhNWiPJilTdASo+o+EahqKUDcMRfQurXhHyxMgvePpPgPaaFU4lE70skEcQS4PMXbtAdem8W3uL6Slkpm8kzZgSAEpZuMdCplCwdIGgdvnHR89TPV9Iir6aZPU6px0YFAItxwlPrC+r2bPljGQMItiRMA7MopPsRGjCCEEixcpbkcjANTIVNkgY8KshiG64sxILh+MWxyUC23sKZG2pnwEqcXYpdubp09RBcnx1NlFjJlqN951jOz/ABF+zdIVzZU5AWmZIw4SN5LF8y6VOHBHfKKErCkYTnmHzH1g/S9pJMc8alG0HJ8ZJlgJ+zDCC4InLcOXJAKb5mzxrftaFDdBUlbFwviHDOkuGIj5jtCkP0jS+C9qYUpkrzD4TxGbDmDpwI4GGZMMHDVEkblGdPg1agkpDpIGjzB/9UQ8lILuoNriSfTdEXbUlJOAMcX4SD37wCueH+EgN+rGJY00a+RjXqH2JTlRClM5IJuQkt2eBKdUoEGYJpGQdKfyXFu070kgZYlP7kwq8rCbOb8frHQimgbYXW19N5pTMJlpukO28GcsHIsbZ/eyyjG7V2jSgEsgsthxISThyN+N41k5XmWUEsbMfTFbXnGM254SlmY5ROUWH/hJd2YMpkkpLavd4rw6U97Ccnppc/J0/wARpWCoEE3/AMtzv6wJLqsSVEggNiBZsuGuRV6QZSeF1iUPJkiWScpywSemFJKMh8Ru5tAqfDNZ5yfMQMBLE+ZLbCd1WSnfCTpFUdF7bCJt1vuC0m3fLmOmYUj+E297GH8v/UILUCtGIjVJCTbs3yjCbS2HPpz+9llL5K+6eLKFieWcBeY0W9nHk3e5A8s48bH2nZW101CnlT2UfuLAB7A59iYeTpLrKf4c2Hzj4NJ2gRD7ZnjWbKbfW3MkgdjaIc//AB97wf7mVYuq/aRu/EK7B1AYATcjUtr0EZZc0lVzlFNZ4kTUYTNwqILglIsdWYRwqUquA2d2zaxI49YneB447npYcyktISur3YQ7S2g0F16yATCaTsedUF0pOE5KVYdnuezxV02NP1MR1eRpaYrcY0lW6ReLlTXiVF4UmIzUD0B+ZgxOx24nv9BBtR1bCU5uKsFlPnkNScvWHVBTjC7pIPBQLdRp3gCZRgs6bAvxvxvrEZiQNPmH5WIMdODnFo3HPtyUqNPK2YtipChuizHTUcOxzeFtYhZcKJy49QA1g3a3CPJVDNQhKkTFhKgCxL4cjwctF/2VYSVKUVvrHkN0+T3IpvdiedTEC5EdTUMwnChJdQ/hyzJcnd6xCqnlzHg2oQC1nDQ9WLkqe4Js1LoWlTkpJBssuQ7uslgf4WaBKOfvFL2e3aCKzauCWpMoLKphdalXubFr68c4X7KpSpYN2BcxbGPplJnmZZ7xgt2uQyfIvaJ7NnmTMC02ax58RF9SreDRyad3g4ZNtyfLhuWxsqXxQjAN8J5F3HtHRi/sp5x0Z9NgfkX3MvsfU6iSAXY3a/INeAE0a0rJZ04iXJ9mgmVUrZvOUNA6UXb+UPFiZ03/AJo5vKQWPYiPBblFUeguTMbboSk+ZjVKBYfw2sOQJDZ9tYFo5QmLShcxCQfvqBYZ36xqps+eQoKElSQ+csEEdMXtCCp21hVhTJopga7SgG5Nh0g4an4/VFMcr00LdoS0y5qkJWlaRZwLH1OmXaK1T5fwqtexUPz0jzaExCy6qeXLP4pa1p/6Qlj6QJ+zZiyMK0TBoMYSr+mZhUT0TF0Ka3VCpTf+zT0WNhhmKIHwuQodnNh0Ig6r2krJUtJXkVILv2/vGMKpkpWFSJspXQpcceYguXtLy0utCZidd6YhXO6FD5GB7ab9/wBDpVVtfwNVtDaxP2VKikJFy+eRZxpB8laCf/LWBqFD5PGXn+MaaclGOmWMADFCwDbicIKu51i7Zu2aKoUUiROBAcgrSNWs7vC3hajumTqSb28mkracJDpS9nDEdorp5SFkFboABy48COELF0dJ/wAqcOipR+cRFNSD71Unp5f5CBjS9/4DHB+w5UyFAfuyDkePaPagyw+KwF3DZfn0hMJNNmKmenqhXzSRF1RTiQnzMapwUzYrM+RIKifUQS0t7fyBWN8MBqwqahT/AAFhhORJ0IyN+PCM8vYEhTvLSDycfIwwqtrJfNQZWL4gXIyySODdoErqpKwFZYQwAJA9NT1eKoSmuHQx48bVVYkn+GpbskqSfUeh+sBz/DqxkpKvUfUe8NVVrnSB6raLHhFsMs+CDJgxpWhXK8PzlFkgD+dI/O8Ptm7CqUsmZ5eEZbxcegIIgCXtdLXME03iFYZlFuDuPeDm5TVULxqON2mael2ImxmMojIHL01PWC1oAhJTeI8XxW5j6R5P2lEMoShyXQnGe9jaZUJECzakaCFKqwmKFVR4xibD2GK5znOKVzA4BPKFS6m+ceKnQ5WJdG+2pUSUS0nzACAAE8SSzfrhCOtq7WPyhBTTU+ZimByMjw9oOqZeJIWEqCVWSTkWiCWDSz1MXUKSB5gePAkaRTiItA8+oYQ+MG+AMmRJWz2qmBMF0E90CM1U1BUc4bbJnsgDtFWXFWNHl4s2rK64GhlORBklDd4FlTQc4Kloc5tEt+CzSuRgiSlso6JIpS2cewW4NfBtZlIhwRhS+Wfz4xd+zwBupe2aTeKFyQtRUpRYXYHJ72AipdWpBGAKSMs7ntnHm7rgWgXF+8JdSEnMPf6Qr2ztGnxJeXKmm+LGClQ6LGfWG6kT1rWspISWAIAMXypKVqQFspLgYFJxDgxBt7R10rkhqaTpbmBn0iSk4VTEkkkMUrAGgY4TbJ8R6aRRJSrJJQoHPE6W9U4R/UY1avD9KZk5EwrlETNzAUthIBbCvdzxZNC4+HkBeGVVoDZeaAn1UJhD9oohkTgg2/UL6diDus3C3ycQuqKj942Y55w3UFoJCilTFsSWIPMWBaFNQslR3Swg8ctxs4+lUCVEti6coElVOCaDlp2P69oZzEggaQLNonL/AK/sYuhNNVI87JBp3EORWq0mR6a6ZxB7xXI2ZKKd8TAfxJUPQoUL9iIkfDeIgSqhwfxy1DtuFfq0S9uKfP6FXelXB4uvXFdXtBa0EKK20a7a8OLRerwpUpIYyVv+GYB64wloAqdlVCVYTLLnIBctz0GNz2hsMcW+UIlndC2qlrCUq81LqBLF8sRSD7E/WB5e1V/CVFuIDnpeGe1aOZLWAqRMISlKUkoUxYB2LX3sXrHU2xakspFLND5HyyP+ogD3i1Vp3/oQuT1bOikUU1AcAl9XBI7DKKJ2ypqg5IfgTeNFI8L1qv8Aygn/AHzJSfmuGB8BVgSVFUgcsajn0ltCe84vlDnCDVbmBXTKTZQb9e8TCSI2S/Atardwy1D/AHj/AOeGBf8AgOqfdlgngJksm3AYvaHLPF8tE7xU9hHS1LWhlIq9DC6Y6SUqSUqBYhQYg8CDcQemUCx4iAyTrcowx1bBiJSFcukRXsoHJZHUAxFEqPCoiJ1kKu0qIq2Ir8aff6RKXstWrHoYjMqVAQHMr5jgB4NNy2FtRiN5WyidPlDFexp/lDClGFIJIBudXZrmJbFkFIBVcw9/bSUC1zEGXNWyPQxYXVmCnoYuYO8NbDTUL8yaP3KchcY1cP8AaNeOXGGVVTyJin8oE8AVN/S7NyZoMRKWRokDIDQdrCMeaTjUFua8K1ep7Gc27TnzVS0ywQTupSkNh0YAMAMor2f4Wmi6ilI/DmfXL3MbCTShnF+ceeXeGxzyUdIl9PFz1CeTsdKefWCxI6QWsRANHLJQTx2VhUex6Zojo7uL2O7b9zUS5eRScgN5iHIs1+QEeTZGO9wq2pHoNe0FzqhMpB3VqDWYDP14iISFgbyyp1XZvS7WiPS1uSarPfta3SkqWzZWGXG0WyaAs4UQ5dmB1HDSPPLlrUPMxgAsbF20zHGOrGSQAooBsONuYFukZJOSOToT7V2YqbUzU+cU4EoKcSAv4sVviTYNzzhMnwtNMxkVCSrT90q40chUauqln7aN5guSNHfCoN7KMGDZxlAkzGBLuoWY6DlA9Pkl202NnJ3VmF2hsSqlJ+5MOuAsR/KRfs8ZU1pCiFAgvcF3HUHKPqe2KuYvAiUhOPFvKawFsnzd+kdXeHJU9B8xKcb5qdr/AIVOCn1Z4o1xh93k5ZZSPl6KoGL6cYzD7xH/AKdJlSDOlTVMCAUrAPxEJcKDHM8DaE0nw9OQ7eWpn1UCW6jX1hqlGSuLOWRX6gkyCE5XP+IfbLpg45D5wlXR1WHElCVJB0UPkWPtBNNtxcpRExBSeCkkMe7coCTlVDouDezH9TTBe62jn6frhAKqIpyJA4af0m3tFdN4mSCXGZH0gtO3Eng8KWSSe4zt7A/nrGanHBQLexEWo2qoBsKGD8depMWL2gk/dd+kRExJ+77w1TT5Qp4l7EZm1Cr4pSCeIJHsBF0vbUwW8tJHAlTRVgS9hEkqbSC1R8IztIul7YmAvgQCzfe+seI2rNSoqAQ/+0/90VTKtIFxAs7aSQGuHjNa9jVhRDastNQP30pClaLDpUOig/oQRyjPzNgKB3VAjnY+1o0A2knrFVTVDMaway+DewrtCVGxpvAf1CCpXhmYrMpHqYZ0lWCYbyZ7DKAlkrwH2vkzyPBo1Wo9AB9YsHg5AL7x7j6RpDWsLCKlV6+UB9RJGdhMWfsogM1oijY41TB03ayhmBA07aUD3Pgbol7l8mkSkZADlHTp0sC94Wza4tAM6e8ZTZqivI0mbSGSWgc1kK1KOkQVMMaosK0MJlZFSqqADMMVFRglEFySDvtMdC8IPCOg9IvX8H1OU5SbpOWlh6OdYoqK5at2XupIIKiwwniAc4LmFGJW4p1AhyrCFFrNr6QrQVqWkAplp13ivF/UkNAJPlnm/Axk07AJxTCwIJOE3YXtaB8O+EqTMcZlmHYt8onMWuWN3DvWZzYf7maL0TSpJV5sxAviT8RIHBtYD5D+BftMramWndU6pfSxAHqkQfWbSQqWRPUCghI3sic2YQHXzUzKUrAURLmJWysyAQTrqAfWCZIkHd8iZLUBZW4Q/EAqziXDVOD8N/3GSvZ/BYlaVMcP7pQZi4cDJiSGBiFfXgICiFlJBJCQ7AZb2WE8YomyEBLzZlSsdEID5Z5k8oKlU8iYlX/iy7BjiBbSwIa+oin03Yu3R5Vb+z8RJIUtK7hmDpNhwDR06XJVMchIKs1pYA8Cq9rPccYslqTMoZwEzzAhZGJktuhLhk2YRSNoSzi3adeEi2MJsQPus3PLWBhauvczkjT0qJKilSZQSS4USohzlcux1vnDGvnSZaD55l4Q26MJcEs5BDAQArbCiMJl4EKtuFyU6b4snXTIQRKqZMuwwh1YiVMd7U3KTr7wes7SZXaKNmr0TJVf4VKBbQ4bIAPNMJJ+x0M8moxi33FZnR0g8OGsfRJs1IUVJ8k4g7Fhm13JIvAR2xLQpWOXLD/EUHQWGgbI+sMjNXVGpyXDMMdh1SQT5alAZ4CFewOL2gL9pKBYkgjQhj6Zxu5fiaUFK8mQFLJucbAMGGdsoVVW2hOU01IOEfCQFAm5IA1szmD034GLqGtmzPJ2yeMXI2+Rq8FHZchRU8uakAhlIcW13FE9LCLv+AwoYkT5iQTbGhJt2Iv6QTxxXJq6lvwCo2+DmIuFUlXCK6vwFNS2GdKW+TpWk9wym94C/wCFakE78m2e+f8Asju3H9o36j3QVVKfhFASD8aw3ARRP8N1yb+WVp/9NSF+yVE+0UL2bVJb/wDnnd0Ee5sPWC7fyjvqV8jmTVIBZIeGEuv4kRnZVDVEgCQtzll9YKl+G65ScXlYU2Lk8cvheEyxN+ShdTBIbnaIGsQVtAcYCR4PnuAufJQo5J3yfdKYD2n4enyQ/mIWBmzuHyJGl7Z8OIgOyvc76qPsxkusTxgOdVphBULWl3Wn3iAlrIfEGhy6euWD9SnwhtOrhoYp+0cYoXsiakOq1gWa7EYgc+F4T1NSUkgkkcmEPh0+rhk+Tq9PKH5rwIoXtVIyhRTzkHMK/m/sYnJL/wBoculS5J31knwMU1ijkn3H1iqXth1YWL5RSlcV1FNjuPi+cGungBLqsi3THyVlso6M4irnAMFKtHQn6R+47634PrlCyMO6qzkYiXsCdSeEXKRNICloCEaFzfhYC/GC0zEEk4WYF2HJtLGxiydQKmIuo4Sk4Xaw6EsRErkvKF6WigTgNxwpgLgAD+kixj2mrf31i5GQDnOzcGvFVPs9ADY1KIFgwAvl8Id+8d9mCVpbFYglmAJBdmJHCFtxeyC38hEmkQkLl3eYlVtONh3MDSh5klDzFJOFlFRHxJ3S27a4NzBUojzcVyHcHQG5I9PnASpWGZMQNd9LAF0rDqueCgT/ADxLD05fyv5DXvH8BVNRIUMa5gmAWFrBuBOejwVtGYJaSEFRYAbpDjFy01iEkEJS5sbsE6WFzrAe3ZskIZSy6ylNrENqQbAAP62hzjqaQAx2OAqlmpADtlzIIv8AxbrnqIRTtjy1qlqQgEuMWQBJAcOT8Q4cNYc+FapOFUoFK0h98BidCFaFi9xy4wml0y0LVvzVAqLhRdIYsCAbZNGxim2kwbp2Mqgh0omKKTYM7a7rOfhidXNCpaZZCVpOJypnxWCWJF3dmytHuzqtJXgWkrAYOQSxOgJZhpzhjtcIQoICXC0kjESVJUPvJcFh+feD0cPyjtXhmaOz8ABTLfC4dO6zWJa2bZiIzHlofecgOHPrexL6xdOqxaXvLUUtZRsVc3Sh24nj1i5VKsCxKuRKXFrthPzgl41Ix/DAjs5K0gKlhQY2IYkaO2fd4abKRJlD4XUGCRhIAGoBQLauSNYHXPmiXjYXLMptM7Yd7PjFFTtRQVLSnCFlTLCUEOHssOCUjMMxyMGo26RjdK2S2nQgzCshruB90aABixzd9XiiUtOSm+KzN8RNt7QNZusNkUsxQWU4iGLgkK7hDOeucTNIpTYxkS4SnC/Vwb9Iy68G0L5tPI+JSil2yKhrl8Qfo4ygmnkjEsggpKbAFaSFWLuVFvSCPsUsqfCMWgd78MsQ9ItlyiPi3WBew4H8R6ZGB2ao0XTJDpIXvEgtcPxDkBvWKpFOpEtKUgJJu4Wq2rBPPnFyagqSoDAMIuxBHJ+F4ilIzmIUOYU2Zb71j2aC00jNVnJnMS4USq3xL07gNBEioSJRllyhYCmxEm98rMOWUC4cK2xk4rgEjLW2VuTxKUiZhSAspASm6WBLBsJLFsoHQmbqYQiVJZ5RSlYfQKPR1AkdIEm0yDLImJScTks7njdrGDKRBxYkqwq1BW4Pqkp5uYJqwpQBUE5u4wtlxSLxjRqZ8g2zQ+XNUhVyPcZg9xeBKRSitKQzAg3D5XuOEbTxxs1MwBaLqQCFt+H82z6PyjK7OCZbqN3y6f5+UWRlcAeJex9BrZ0iqSFpOCaXcEsA2g/EOHLNjePne29lqcqwYkkYgQNDrxf35RdX7aRhYFiLX73eAJe1pkxQTjxj+LeYa3N27wOLHOMtQeScdOlO7FJQU2IY8IvQsAQw2ghIDkAqOULEIcxdCetWRzx9t0FSzE3aIiPVGDXIL4JeYk5i8dFZTHQ3ShNs+3JSpPmA5DibAEhmHSBEbPwuQTiJBGO6ewHwiOjo+ajJvY9SizzglIZLLXcl9SXseD5QJTbSmKm4ClGFJ+JWZLaM+Smd+bR0dDJRTTMXJbL2ZLQoGY2pzUpi7lrAa8IjtSYkKlrSSlIJlqLA7qm01AOH0jo6EZlTi/kbj3tMayZycIealWEFyUEe2F4LVsVe6sYFDmAxB4hSSY8jodhWptMVk9KVFEqYEzkhQSC2SQAB917JGbnj8IgWpoEmYtxiyIGIgAHMAcyC948joVDfK0c/tTK5wSQHl4cQdgXsDa/8rwnl7QTMWUKUvEMrtbMXEdHRXD7WBLZoOq56jaWAtSXUHYB/hc2ufi7tF4nrLYhfTK7Z2Fhcx5HRqXpMvcLp6pJG6DkfiLhxoQ2T/wCYqodnSEoZQUcyZlsTneuW3gHyOkex0dWlbHfdyU1tGUKUAEKSsApXvDQ/de2URTKmC6lJNviL3YMbfWOjo7k3gNmzkguokYrhgwB0sHPrEFkrObPkWu458I6OjaMIzChzLPxcCHfUknLPSBalCQl3Uny3ybS/D6R0dCW7YyiumlhRCgWccLsS7A5++sSlOzXJwg6WYW6x0dBv7jFwCzto4bYrvcF2c2ZhzEDTdtliAm2TA5HTPO2vOOjoshii1bJZ5JJ7CuqkBKLq8tJcshyS2pJt7whVNQEqSoC43Twbp1N+jx7HQSRq4MzWso2X2UD8x9B0gvZLIurM6/rtHR0VZFeOhWF1kTL65lGxsB/eLdm7FmTnMtIwpsVEgAfnroI8joXjSSobnk7bNHs3/T8zCEmdc6JT+alD5CDar/SSoAdE2UrkvEk9N0KHuI6Og5vTwTwblyZyd4ZqEKKVSmKSx3peY/mjo6OjLCs//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 name="irc_mi" descr="http://www.raw-food-health.net/images/HunterGathererPick.jpg">
            <a:hlinkClick r:id="rId2"/>
          </p:cNvPr>
          <p:cNvPicPr/>
          <p:nvPr/>
        </p:nvPicPr>
        <p:blipFill>
          <a:blip r:embed="rId3" cstate="print"/>
          <a:srcRect/>
          <a:stretch>
            <a:fillRect/>
          </a:stretch>
        </p:blipFill>
        <p:spPr bwMode="auto">
          <a:xfrm>
            <a:off x="1259632" y="1052736"/>
            <a:ext cx="2860040" cy="1924685"/>
          </a:xfrm>
          <a:prstGeom prst="rect">
            <a:avLst/>
          </a:prstGeom>
          <a:noFill/>
          <a:ln w="9525">
            <a:noFill/>
            <a:miter lim="800000"/>
            <a:headEnd/>
            <a:tailEnd/>
          </a:ln>
        </p:spPr>
      </p:pic>
      <p:sp>
        <p:nvSpPr>
          <p:cNvPr id="10256" name="AutoShape 16" descr="data:image/jpeg;base64,/9j/4AAQSkZJRgABAQAAAQABAAD/2wCEAAkGBhISEBUUEhQQFRAVFBAQFRUXFRYVFBUUFBQVFBQUFBQYHCYfFxkjGRUUIC8gIycpLCwsFR4xNTAqNSYrLCkBCQoKDgwOGg8PFykcHRwpKSkqKSopLCkpLCkpKTApKSkpKSkpKSk1KSkpLCkpKSkpKSkpKSkpKSwsKSwpLCkpLP/AABEIAIQAsAMBIgACEQEDEQH/xAAbAAACAgMBAAAAAAAAAAAAAAADBAAFAgYHAf/EAEMQAAIBAgMEBgYIBAQHAQAAAAECAAMRBBIhBTFBUQYTImFxgRQykaGxwQcjQlJic5LRgqKy8DOTwtIXJGOD4eLxFf/EABkBAAMBAQEAAAAAAAAAAAAAAAABAgMEBf/EACARAQEAAgMBAAMBAQAAAAAAAAABAhEDEiExE0FhUQT/2gAMAwEAAhEDEQA/AOlU8PMzhby5bDDzk9HE0/JU9IpDhrQT0JfNhwYpWwkqctR+OKepRgWw/GXDYSwuYpWpzfHk2zuGlXUSLMksqlKLuk2iKQanBPTjzJAssaSLJBMkdZIJkjIkyQbJG2SCZIAmyQbLG2SU23drNQKBUVywZrFivqkC1wDziyymM3RMbbqG2WCZZNnbQSvTzpe18pBFmVrXysOdoZklS79LWirLBlY0yQbJAaKssEyRplg2WAd8ns8knkvQSeET2SAK16d4hWpy3cROskqXVKxUVUitSnLKokVqJOvDJhliQZIF0jrpAsk2ZEmSCZI4yQLLGCjJAskbqAAEmwA3kmwHiTNe2h0toJpTvWb8Oiebn5AybnMftOY3L5FiVmqdMf8AEpi+oR7jldha4iuP6R4ir9oUlP2adwfDrD2vZaVFOkFJsAL6nmT3njObl5plNSOjj4rjd2m+i+INPFMDYJUCIQTbVi+QjnZgR/3BN0ZJy6tUVDmclqipVZCD6tQFWpXHIFW8Z1d9dRuPaHgdRNP+fLzTPnx1dlGSCZY2yQTrOlgVZIJljTJBMkA7lJJJPJd6SSSQDxorVEaJgnIgFfUSLOkfqgRZlmuOSMoQqLAssfemOcpek1VkwtRkZlaygEGx1dRoeG+dMy8YXH1htLaFKiL1XVOQOrHwUamantHpqdRQp2H36mp8qY+Z8prxZb3GrMd+pZj472Mar7DxC0WqtTZUVSxzaNbebKdZjeXK/PG048Z99VG0Mc9cqazlze4B9Ud6qNB4webUAasdwAuT4Ab4nhTarTNRb07084G8JmGf3cuU7Hh9n06Q+qREU6jKLXB3G+8yMOPv7tpnydPNOe4XopiampUU151DY/pGsPtLomKFBqhqM9QFOAVAC1jYXJvrvvw3TfCkrtvYfNhqo/6bH9Pa+U2vDjJ/WH5ba49TaorVBRAzBa99B6pU5tSddMs6vhU+qp339XS/oE5LtmqQxC3ByMABvObS3ffSdgwi/VJ+XT/pA+UOD9nz/oJkgmSNskEyTqcxNlgmSOMkE1OMOxrPbwYeZZ55LvZXkJmOeeZoB6TBus9LTHNAAOsXdY1Ui7rKxqardrYzqaL1LZsova9uNrk8hec9290tq4ih1TJkJZSWRjZgL9lkYbr2Oh+zOj7Tw2ejVTeWp1FHiVNpUU+j2Fr0abmigL06b3W6E5lBO487y7u/Cx1PrXeh+3cLTo5XKUqwepditsyliUPWW5EDfwl3t10bCVGBVkNNiCLMrXB9ov8AGJYz6PKR1p1KiH8QFQf6T75WbaHUbN6jNdlxL0PEIxq3tfQZTT/VLmdk1YVxmV3K1rZ2yeswWMfQ5FwpB1zDq3dzl4WIJvr9kTe+juHT0am6KFzU0zBScuZbgkLewN73ImvdAqLVFxVNQjB6dNSGYroetW4IB4sNJbfR7iM+DKn1qdRlI49oBt3DUOPKPj14OXfv8XZSAq0cwK/eDL+oER5kgmpzoczjGwMAauJoOVvTdjUB4GnQJS/nVP8ALOlbNW9Cl+VTP8gjWJ2dTTtKiK3YS6gDs9YrWsNBrMNlL/y9H8ql/SJnx49WnJl39eMkGyRplgmWa7ZFWSYOo4RhlgmENh00VLzLNBK0JmE813Pc09mIaTNAMss8KTwNJeAZFV74BxCEmDIgAwNR4iU/R6mBhaaC/wBXnof5LtT/ANMuDTP9/vNS2Z0rwy1a9NmAp9ZVrJV0yOHysVHG+YtbTUS5U2CP0upLjzg3VkbsBKhYZXd1DBLb1PAHW55aX1D6RKbHE9UhANQK6/m1wlG5/wAtJR9P6hxGKrVKVrFadnzCwZaa6qRrcG2vdL/Zm01x211xB7FMXxFqlgUSjSHr8NKhBhctxWOOvYtdgUhS2rjKa6KFUL4IKdvj74Lo4vU7SxtEeq565f1dZ8KpHlNS6AbeNOtTq16ls91qvUDOzGroLnet3ydo6AA7uG7dIKnVbawrmw69OpIHNWNP4vT9olTLWk5T62BhBMscZIJknR2c+mv9K6zJgq7rfOKbFbaHNcZbW43gujLZsDhmuxvQpG5tm3cbS/qKQCRvyt8DFcJT+qp2AA6uloNwui6C0W/dn+tAskE1OOMkEyx9k6KNTgXpxxlg2px9i03lRMrQS1xMxXE4nYzE9mPWCeipEGVpJBUkzwDy8khYQOLxq0qb1G9SmrO3govbz3ecA5j9Ie1RUxrUmuq0UCAZvWL2dm0G7VRbu75ptVCKubNdCNBqT741tXaDVGLvq9RmqMb7mJvp3cPKL06uYEG2+1z8pnbf01xk0Uxm1gARlbcRqbe6Z4TBV6llpU67uVyt1SO4BbeGZRYA8jvkfYFR1qvdAiGgG1OZhWLhQg4m1Nr66TrX0e4bqsAptY1XqVjbiPUTx7KLK8vwt9XJKd2uqgZ7inlfsBWvkIfMOzY6G40sZvf0grS9HoVaFdatSlUC3NfrTZkvmW7Ej6ymntEo8CAu3qgO7/8ARLebuKg97TofTPCirga+gLrT61TYXzUyH37+Ev4Vvq1osGRWBLBlVrm1zmANzYAX14CYuBKbofj+swFE/dU0j/ASPhaWrVJW2WmFWmLHwb4GK4JB1NP8ul/QsZap8/hEcDU+pp/l0v6BHup1BnWCYSPUgmqQ2NIRBsZ41SBapHstKROnuK50f0f+0zX6QcTyoH+A/wC6aSMSRbsOfKEpueCsRz0/eYdq18bsv0i4j7lD2N/umTfSNX+5Q5/a9+vhNKYMBcobd5X274rUrva6hOP2hv4Rdj8b7/xOqroyUCfFwT/CILE/SdWqU2WmtNHIsKiu2ZTzVWBBM536LUzXKkE82BvGKeEYEXABF9CQNDxBlbn+lNN92T0/q0qKp1VNyC7F2qMGZmZnZmAG+7GUfTLpXWxiU1UFAhJZabvlcncWGg0sdNfWvwlDTzLc37O8AanlbSeekC4uLC4uN2nHTKIbXqMNnI4Jzhtwte553+Ubqk6aGJ0Kt2F7jKtzfW9zr4cILGc84sAed/dCaoXmHxt6bIdxKMeeZA4U/wA7e2bbh+m5o0qdIUFtTRKYPW2BCi17ZZzui+g7Q0yk+wb5ZUsQH7Nxr37j3SbLPYfl+rXb/SZq+Jw9bq1U0dbBic1qiPqbDXS3GWz/AEiO11NGlZrqR1jbm0I3cjNKxlMoVub+t3gjSYGqLcfZ7Ibv0ai+6I9KmwtA0igcZgQWqZSDlCn7Jv6oMum6fvwo0/Oqfks5+rakcSdNN9+UzdnG8H9Mq2lqN2HTmtmByUMuvZu17cO13eEDg+m7ikg6qnoiD/FbgoH3Jo+JrEUye0DY2NjoRu0iOH2plQZrajQ30FtLHTcecJun1xdGq9NXIsEpjdrnJ8fs8oGt0xqncKK8/Wa/ttaab6aDchWPfYnTgdJPTPwsL/hY/KLdhdY3F+mrfcp/qc/KCbpq33aQ82M1I4scEbxPDymAxOu4ew3j7Uus/wAbO9K2p38hf5yNjAAe1a/IAn/5E6Nen+MHvNx75hUoDcDfiNCB+0S7NHKxV1IZ3ym3Me+KLseiD2ajAa6E3v4wK5l5iGp4s828rRaLWy2K2bUU9gKb2Ny2umgFiN0HicJWKA5HL6iw17r62j/pRJF2PtIMnpB7/wC/HfJsEwilpYWoSbgqToQd9hPXw9UEZW0AtoST4y6bFnx77awZxZt3798Z3FRLiKl2DX9UAHeb21EHT2kw0Kj4Hzl01a+8DzEA1MNwHlu8ZW4XWkqmMFxcD7JPshRjV32530mTbPU7t/f/AOItUwRXjpz1I9se4WqcauhTXdc9xXSJnFAE6t+/hBikxGljbkbwBTxjkhWmPTVzA/iU69xB+Uu8NtxDuvodbH4C81kp/fOZ0Sb9kgHvsPjC4jba8TthAhOZ1t2uzlzG2pUZtNZruHxdJcPcPVFVFyjNUIGYbgFU+qbbu6DqMzCzOGGmhta4/aAos9MaAWueGvt1vFFNpo4+nUY5ADbtaXBsTa47oV6/Md3P5TVqtctbM9Q6GxFlsDv18pKVBTYsGLC1jcE/35wG1+9Om2pRfHLb4QTYWly9jEe6JUtocFIPHU7oX0wn7t+Wo98inqLDrTzMxqViiggm5PHwkklqyZVmJ367juH7Qatb3ySQZx640glMkkTRiTqZFaeyRUPb6SEfEySSSeZtLzKm+vDfJJAPWsTqAfL5xPF4VcpIFjJJHjSqtMGRJJN4yDeYjSSSIh+r0vcwXCSSAZLUO7h4CHw7ZtD8/gdJJJNOV//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grpSp>
        <p:nvGrpSpPr>
          <p:cNvPr id="3" name="Group 18"/>
          <p:cNvGrpSpPr/>
          <p:nvPr/>
        </p:nvGrpSpPr>
        <p:grpSpPr>
          <a:xfrm>
            <a:off x="0" y="980728"/>
            <a:ext cx="9144000" cy="5774011"/>
            <a:chOff x="0" y="980728"/>
            <a:chExt cx="9144000" cy="5774011"/>
          </a:xfrm>
        </p:grpSpPr>
        <p:pic>
          <p:nvPicPr>
            <p:cNvPr id="11" name="irc_mi" descr="http://1.bp.blogspot.com/-55HzvkZ8jno/USKgSrQJYXI/AAAAAAAAA0g/67mKuh9UBJY/s1600/Hunter_Gatherers3.gif">
              <a:hlinkClick r:id="rId4"/>
            </p:cNvPr>
            <p:cNvPicPr/>
            <p:nvPr/>
          </p:nvPicPr>
          <p:blipFill>
            <a:blip r:embed="rId5" cstate="print"/>
            <a:srcRect/>
            <a:stretch>
              <a:fillRect/>
            </a:stretch>
          </p:blipFill>
          <p:spPr bwMode="auto">
            <a:xfrm>
              <a:off x="0" y="980728"/>
              <a:ext cx="1249362" cy="2129914"/>
            </a:xfrm>
            <a:prstGeom prst="rect">
              <a:avLst/>
            </a:prstGeom>
            <a:noFill/>
            <a:ln w="9525">
              <a:noFill/>
              <a:miter lim="800000"/>
              <a:headEnd/>
              <a:tailEnd/>
            </a:ln>
          </p:spPr>
        </p:pic>
        <p:pic>
          <p:nvPicPr>
            <p:cNvPr id="12" name="Picture 11" descr="http://t1.gstatic.com/images?q=tbn:ANd9GcSS7pWNfUjeAbxzdV348ib1bF5Fm3uGdWR35SjIo2Vd1H0dr3cG">
              <a:hlinkClick r:id="rId6"/>
            </p:cNvPr>
            <p:cNvPicPr/>
            <p:nvPr/>
          </p:nvPicPr>
          <p:blipFill>
            <a:blip r:embed="rId7" cstate="print"/>
            <a:srcRect/>
            <a:stretch>
              <a:fillRect/>
            </a:stretch>
          </p:blipFill>
          <p:spPr bwMode="auto">
            <a:xfrm>
              <a:off x="4139952" y="1052736"/>
              <a:ext cx="4114800" cy="1105535"/>
            </a:xfrm>
            <a:prstGeom prst="rect">
              <a:avLst/>
            </a:prstGeom>
            <a:noFill/>
            <a:ln w="9525">
              <a:noFill/>
              <a:miter lim="800000"/>
              <a:headEnd/>
              <a:tailEnd/>
            </a:ln>
          </p:spPr>
        </p:pic>
        <p:pic>
          <p:nvPicPr>
            <p:cNvPr id="13" name="Picture 12" descr="http://t3.gstatic.com/images?q=tbn:ANd9GcSV2Pja6jXo97dWDvOqCRObJXptdIGxnWC0lfSf63nfjYe3AkG_zg">
              <a:hlinkClick r:id="rId8"/>
            </p:cNvPr>
            <p:cNvPicPr/>
            <p:nvPr/>
          </p:nvPicPr>
          <p:blipFill>
            <a:blip r:embed="rId9" cstate="print"/>
            <a:srcRect/>
            <a:stretch>
              <a:fillRect/>
            </a:stretch>
          </p:blipFill>
          <p:spPr bwMode="auto">
            <a:xfrm>
              <a:off x="7524328" y="1052736"/>
              <a:ext cx="780673" cy="1152128"/>
            </a:xfrm>
            <a:prstGeom prst="rect">
              <a:avLst/>
            </a:prstGeom>
            <a:noFill/>
            <a:ln w="9525">
              <a:noFill/>
              <a:miter lim="800000"/>
              <a:headEnd/>
              <a:tailEnd/>
            </a:ln>
          </p:spPr>
        </p:pic>
        <p:pic>
          <p:nvPicPr>
            <p:cNvPr id="14" name="irc_mi" descr="http://www.postersguide.com/largeimage/287/2873288.jpg">
              <a:hlinkClick r:id="rId10"/>
            </p:cNvPr>
            <p:cNvPicPr/>
            <p:nvPr/>
          </p:nvPicPr>
          <p:blipFill>
            <a:blip r:embed="rId11" cstate="print"/>
            <a:srcRect/>
            <a:stretch>
              <a:fillRect/>
            </a:stretch>
          </p:blipFill>
          <p:spPr bwMode="auto">
            <a:xfrm>
              <a:off x="5302314" y="2132856"/>
              <a:ext cx="3806190" cy="2448272"/>
            </a:xfrm>
            <a:prstGeom prst="rect">
              <a:avLst/>
            </a:prstGeom>
            <a:noFill/>
            <a:ln w="9525">
              <a:noFill/>
              <a:miter lim="800000"/>
              <a:headEnd/>
              <a:tailEnd/>
            </a:ln>
          </p:spPr>
        </p:pic>
        <p:pic>
          <p:nvPicPr>
            <p:cNvPr id="10254" name="Picture 14" descr="http://t2.gstatic.com/images?q=tbn:ANd9GcT_0_m52SM1CMvGqPIg6XM63tmgJagYIixfIP4cKAvc4LOoqSIeDg"/>
            <p:cNvPicPr>
              <a:picLocks noChangeAspect="1" noChangeArrowheads="1"/>
            </p:cNvPicPr>
            <p:nvPr/>
          </p:nvPicPr>
          <p:blipFill>
            <a:blip r:embed="rId12" cstate="print"/>
            <a:srcRect/>
            <a:stretch>
              <a:fillRect/>
            </a:stretch>
          </p:blipFill>
          <p:spPr bwMode="auto">
            <a:xfrm>
              <a:off x="2588121" y="2924944"/>
              <a:ext cx="2847975" cy="1600200"/>
            </a:xfrm>
            <a:prstGeom prst="rect">
              <a:avLst/>
            </a:prstGeom>
            <a:noFill/>
          </p:spPr>
        </p:pic>
        <p:pic>
          <p:nvPicPr>
            <p:cNvPr id="17" name="irc_mi" descr="http://upload.wikimedia.org/wikipedia/commons/thumb/c/ce/Oil_well.jpg/220px-Oil_well.jpg">
              <a:hlinkClick r:id="rId13"/>
            </p:cNvPr>
            <p:cNvPicPr/>
            <p:nvPr/>
          </p:nvPicPr>
          <p:blipFill>
            <a:blip r:embed="rId14" cstate="print"/>
            <a:srcRect/>
            <a:stretch>
              <a:fillRect/>
            </a:stretch>
          </p:blipFill>
          <p:spPr bwMode="auto">
            <a:xfrm>
              <a:off x="532919" y="2924944"/>
              <a:ext cx="2094865" cy="1573530"/>
            </a:xfrm>
            <a:prstGeom prst="rect">
              <a:avLst/>
            </a:prstGeom>
            <a:noFill/>
            <a:ln w="9525">
              <a:noFill/>
              <a:miter lim="800000"/>
              <a:headEnd/>
              <a:tailEnd/>
            </a:ln>
          </p:spPr>
        </p:pic>
        <p:pic>
          <p:nvPicPr>
            <p:cNvPr id="10258" name="Picture 18" descr="http://twiki.org/p/pub/Blog/BlogEntry201105x3/information-age-2.png">
              <a:hlinkClick r:id="rId15"/>
            </p:cNvPr>
            <p:cNvPicPr>
              <a:picLocks noChangeAspect="1" noChangeArrowheads="1"/>
            </p:cNvPicPr>
            <p:nvPr/>
          </p:nvPicPr>
          <p:blipFill>
            <a:blip r:embed="rId16" cstate="print"/>
            <a:srcRect/>
            <a:stretch>
              <a:fillRect/>
            </a:stretch>
          </p:blipFill>
          <p:spPr bwMode="auto">
            <a:xfrm>
              <a:off x="5472608" y="4221088"/>
              <a:ext cx="3671392" cy="2533651"/>
            </a:xfrm>
            <a:prstGeom prst="rect">
              <a:avLst/>
            </a:prstGeom>
            <a:noFill/>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Age we are in now</a:t>
            </a:r>
            <a:endParaRPr lang="en-GB" dirty="0"/>
          </a:p>
        </p:txBody>
      </p:sp>
      <p:sp>
        <p:nvSpPr>
          <p:cNvPr id="15362" name="AutoShape 2" descr="data:image/jpeg;base64,/9j/4AAQSkZJRgABAQAAAQABAAD/2wCEAAkGBhQSERQUExQWFRUWGB8XGRgYGR0ZHxwcGhscHRoYGxoaHCYfHRwjGhwfHy8gJCcpLS0sHSAxNTAqNSYrLCkBCQoKDgwOGg8PGjAkHyQvNCw0LSwqLyksLCwpLCwsLCwsLCwsLCwsLCwsLCwsLCwsLCwsLCwsLCwsLCwsLCwsLP/AABEIANQA7gMBIgACEQEDEQH/xAAbAAACAgMBAAAAAAAAAAAAAAAEBQMGAAIHAf/EAEMQAAIBAgQEBAQDBgQFBQADAQECEQMhAAQSMQVBUWEGInGBEzKRobHB8AcjQlLR4RRicvEVFjOCkkNjorLCU1TSJP/EABkBAAMBAQEAAAAAAAAAAAAAAAECAwQABf/EAC8RAAICAQMCBQMEAQUAAAAAAAECABEDEiExBEETIlFhgTKRoRSx0fBxQkNSweH/2gAMAwEAAhEDEQA/AO01+mBXy4j1ODdGAeM5wUMtWrH/ANKm1Sf9Kkj8MSq4ZrTVXWUMgMVt1VtLD2IOJatNlPrt/TFY/ZJXZ+HIXJLB3kncknUT9TPvi66QfxwoXULjONLEQUZsgXEH64mSqGHrjK1IEYWZimVMXMRGGO2xiQyrQ07bYynRDiTvzxFksyz2PLfviTQVMjGZlAPtHkb5cr3GIwoOGKPONXoAmdj25+uAcf8AxnXIqExBx7XoBxB5bHpiYY93xULYowRarMDpcR35H3wSq4JZQRe4748KDCDER3udcjCg2OIqtG0Ekg4kZcbYOkNzOinM5Ar5lEjtv/fEVCkGN7Eff25HDqDIxBmMrJtv9x6HliP6fQ2pftDq2oxPnOEqdiBsTA6dOh741ydF0OqSwjb+vXtg92KWe4/mjbscFJSsCsEYou/HME8y+cDCBv8AcYnXMcgQT98D6RzUesc/XFO4pxetRrPqIFMGNtViSFN4N+dzebGILPmOMC520s+e8WUKNRadR9LMJ2Me52E4NCU66KfKwIDAi9jsR7Y5PnkFd9Xz6WuWFtRmQomI5AW+s4L4ZxWpl3sYBUDTPykG9+VrDkMQ/Wb7iT1Amp0n/hoT5QMVjxfx6pQUqsI5jSSDz3Py3AvtN474f5ji5VFN7qDqGwkTM3GKb4wzKVgVLSVgHckT8sWESe/1xXLnoUDCRUQ0ya01HaKjmYuAefUwe398WDwbxFBrQ6FkiI9Dufa2KcarU6tNTe5noDEQehwwq57QR8OoA+9m5wPvy/3xgVijhpwMs3i3hFI1Vcu7VLDRNlWGMx3YLzuBhpS8Q0aNOdBOpjtHvMwBe8d7c8VDjPFRWFI1QzHZhcAqEYLteNTAkCN274S8VzBqrTVm0IoMErBubAxeYkyd8X8TzkrHqd7xVv2nVtPC81/mVU/83VfwOLSRio/tRvkQn89akv8A8wfyx6OQ0pMOMWwg37KBGVqp/LWNo2BRIxd5xRv2c1QtXNU+6uPoVP4D64vMYn051YwY2b6zPCcQZmiDfBAXHsYsQSJKL6mVKnUp7/29MFU6gYSMS6cD1qMXWfQYUrDNgR743GI08wvvjUziJ8saTHGrGB1x6BjA/XB5gmnxJXeDj2ibXx69MHtjQMDsZ7Ya6O86TaRjRkwNX4klOxYT0G/09SPriseJvFLImqkRBOm879up5RBwj5FUXBxLd8UHYjCzNeI6SGNSkzG+xjmccu/5sqo4JqnSx+SLwbsBJtMkT0tjVNNQtZlBMhQzNJHpP698Zn6lgNpxInVqfFkdtJgHc+/2++Jzk+aGOhH9OYxzlM3UphQQwUwCx8voJPX1w+o+KSiAmoOpmCY5G3b8PXEl6wf7g+0IEsOf4ilFC1by8u18cx8WcfFSuClXUqG67SGA2ESIuSJIJY8sF+IfF61AKdUtogsAAJny6NXMLvbffHPsxmC7aRe8qFA3O2wmBtvGKgnKPaK3pHmYzRmn8Ms5Ml4iF0ySVi4AEb9DgjJ58QB8QMw53ERyOrczN/X1xW0IRqgIWFFRtyNpQKSCPKWIEesb3m4DQqPWHw1FR2FgL3kiSdlXrsNgJsMI+IaZKpbs3xM6ZDgAgQBaOUxtcC4/KJBr0qrgOtOq/WEN42kkbfXFx4F4HVD8SsddTeJOhf8A/V/y252kZS0RP0GEXE1Sox3uZwd6z1GKhSGYldPQgEXnmbHfrbEHDzoawszAi8AC5M9W2i4gC42x1Tx5Ro0hltYHxatdVUjcBTJM9BYG43HTFH8P+Dq/EKYZHWnTUkMzSTqBuAs8hEyRjQLqiKnae0myDs9IrUHmUhtRGkyNKssASQ2oCOd53OIeIMofSGUEATMehiTEGBH53xfOG/s0QJFR3cgRIOiRMx5b7gc+WGFPwLkP/wCuP/Opy2/jnEAvmsw6CZc8VP8AaN/0KA65mn/+jh3WzR1cgByP44q3j7PL/hUYr8leme1yR+eNufIChAlsSecXIPCSfDz7f+4jf/hhHsDjoOOavnxTzNGrHlVgpb/KfLv6E/Tti+5bNJUE06moCxg6hPTnBxDoMt46Mp1CGwYbjMAZzPmmBYMTYcvywKONn+IAD9c8bjmUTOEJjnHmEmVzKZiWUtYxvG4BUgTYEEHErZASDqII56sL4t7jiHRWxjXTjCMLv8XoBmoI/wA35YX1+N1HOimPVwIHtP44nkz41G8IxkxzXzKUxLsFHf8AIbn2wA/iWjMHXew8puew3+2Fr5ByZgEnmzX+tz+GKp41eqlHQo0NUYBYvYXbzTy/PGJuoyg7LQ97lkxKxq5fMzmKjLNNGvyJXpzv9hOElavWpsTocE2+U29xiveEfEVZqZE+ZCFfVFjsPcx+oxa8l4lOzjUbz05cv16XxnyHE7W5II+0L4mQ1K/mQK7g1QX6AzG8nygwb3nsMD+I/CSVsu3wVVHEFGFrjdDeACLdiQeuLWRlyZ0w3+Ww9+WMy9Tmht0I/vg4r1XqB+YjAVxOQ5PwxnXVZRaYixdwpA7gS0x1GLb4d4eMqjB3+I7GTAMbABRJ7TJ64uD0VvdV6hQs/h+WFNfL0FkuskmSzOZ9gLAYfMSdj+0VEriTZXNIy6WUaXsVNwfY/XFU8WeEK1NxVyiM9FgJRbshmLA3ZOYiYvyg4s+SzGWrNoUJqGwEknnYkxhqKhUWpmerGY/pg4zpXfcfP8Qsmo7zmNP9nOcqrOhKcx87ifUhAdumLDwP9mC0m11H838qDSoIM7kkkbdNvbFjzXHADBcW3AAEbc5PX7HAVLxlltOpnFt4kn023P8AXph/EDeWL4YEBf8AZxlRq0qzSIJZ2A3B6gC6g/o4YeE+A0stSYUgf3jamYkGwsFBAErufVicC1+MpnKZ01DRQA6mtO9rkwQRNh3xpkcx8MaBXUqNv4ucfMep29MBcmgm7M4474lxoAAfn/fGlTiqA6RqZj/KpIHctEYQ/wDHgig1ijL6gW7dfpg/h/GlqyaaBVBMnYQPSP174J6jV9P7Sox0N5HxLKrW/wCqC6/y6REifNBBM3icDnjdKkNAEAX+u52/U4KrVKTvFSoUYC8PEdjynCTM0sjUJHxHLNafihiDyNgwt6HmYOMZVySS0fSvpJj4uUWDmTsBMRMT6Ez+t9H8cBbERH8RHPpjMn4eyuohneswIBl9IkCDZSCQF6n6TizZDIZWigFOnSQbWWfvEnFceInhvzJlh6TXMcGrOSdaD/y/phT4v8O1H4fmF1BiqfEET81OHEf+Me+D63iQ6iBNiR+QH1/LvEuW40GGl4YkQw5QRcDt+u2KjLgDdwYKfmcqPiOctTUWFpPUCCAenXFg8JcZdG1qx0mA1P8Amj+X/wBwLJG0gRflzbj2R/wubrUAZWm5VTvbdf8AuggHvOHXhziPwmDEGNLABj8zORsvS13NgLDlib4vDXXjPvPVQrlBWp0yrx1mca5VTYAgj5pvJEQYiecxiv8AjnxUtPLFFOs1G0TtKi7i3IgaZ6McDUOMFWDoANI/eU9RKEKYYEAxGxDwbtN5tXf2h8SpVsxTFOk1IIpBBj5i140kiLAb7k7c+wMXNH5kcnTNjYHtHvhHxm4zRV9nTSbWLgytuVmInuN7YtOZ8QajNMksRYRzaIn0tbqwvbHMuFMSweDrFyvM6Ynb+IKARH8uHvE1FNdYZ4iVDKRpJ2kyBF572taSHeiFG0OTp2JBHeWs+LctlwFrVgXsDHmAJi0i0KANuc9MEp+0bJ6lppVEteTYKN/MTYGPuYxw/iNJidR2bax83cdp/XRhk/A1dvmGgg+YkwEESS7co3O+NYCqts1TO2OjVfmd0zfiilSoiszeQ2Wxlp2Cjn67c5GOX+KfGozOYD06ssP3VGnTGoiT8zOfIGJvK69h0xS+N59W00qTu9OmD52kF2PzNBJ0rYBV5AXuTh34B4DqzFKswJWm2qOrD5B9bk8gMHIKTVkPxOQUfIPmWzwvwH4eYzdNnZQlOS2qIeFMkncWJP4414PkcxmH/d6lEXYnqReev8NvryxPwvi9NsxmyaiiakEzJYKoXSoFo1A3JvK4ajxEtIQo2Ej/AFC6gwLAfNHYWtjDq3GoQZbuNcv4I0LJrPI3JM/jf649fw5UFxUax67gcgNtzF8IB+0KabT5mkseQA2meosB3jucG0vG1NRqNQEkAhQpAWxMMCZ6wATzJInFiuIn6TM41escVeAXBJm+0xM8tv1fGr8HpoSSpPb7e97Yr1TxyzH4hawskiJJElo7LeBsCJMXwNR8V1KlUxcCCLwBaZLbDy3G1iIE4mRjF0scX3Mtlev8EHRlyzwSACB+e0TincS8QVSSHdafYQ9rHzEGFAAFgTImLkERcX8QVGEBvhqSQ0WAGltRJYkxyAgG1txhBlOI8jJEk36n5RHM31EdSq9ccFLD2lNhMNYkuQS5iSTHWbgW1NJnoIA7SVcx+6/eeYAn5Y3sDB9/qzYFr5shwltxKAybH5SeZ9BucPOEeFa1RVJHw7fM67E38qETuTdhexjbFGKqLbaLVxA1YuZMbAAeuwA2EgTP8qk85Kyv4hKFlpDX1Y/KYkeUCPL73jmLYuXinwmMvk6jIXqVJUEkgQKjqHIURc2F53xTuI+F8zSBZkECPL67QBue2+K4cmJxZPtGCNGPBvHVEGK+WUT/AOqGYxfmrBhAHTtix0uNV6pHwwwSfIBCjmAzEDYQTsTLC3TnJyh0VCw0NTAO38xA/viw+EuLVqSEfHhZER5ineCLL1j15YObEoGpP8SiqSaaX6l4HcwGIlrlQNRM9WYExO9hg7J+FKVM6X+A29jSkC1yZ+m3P1wmy/iR/hmajuSvzaoAA+YzckXMemBMx4mY04kxMEkyWIOwESY2nYXxjHO1xWUCW1eFZUQNA8pgaV0iR6NJ+mCKHCaDMTSraTFxqvHoSD0xSE4hUKqokte0TBEWI7XnkDY8xh09GoyD4j00iLMQxvO4UQNuRNovfHat91H3igX3l6fPgMbAAG/eSFH4g+2NqPEKbGwXly5RqPsAQcUfiPG21uZMM0KD/wB3LnGr7emNP+MsaVQz5yDImLDdZ5WGn1G8b2bqSDxIBQZQ874KdiayVVIq1KhSTqBAdiZqCQWEGRY2MCxxLw3hFP4vwagYVCDcOCrEXUq0XUrysZt2wz8NZlKa1aYziVqVVIpIA5am0kqSGXTTEsZk7xGByErNBs9ijg6WDkSRtBJqEqQYg6cTyZHsqx+Z7GHGALAkVfOujGmmilTnzQLkDmecTeCd8Q54h/3zIwRmLa4AiZJjVEqWMiRN7DGicWNE/Kay6ZGobFt2Kn5iI0XkA4b8JzYqU9dSlSVVX/qUi4qUpBKsRzBXZhIMMLkEYTSVGqpdsqqaibh3DmqG4IRiAKkNe9oY+UT69MMeN5bKU1Kh6tR1MsJkE9Cx79I/IseI8ain8LLmnUVzp+DUUQrFdRqUysTTIvDCQRGKVxLiZdVWmujRJbu3X0w6K2Rr4k2fbeEZDKuzq5gFHDCT0iF9BAt0wZx3iNeupRaxWiRDUwQATuxndibn0wsy/E6vwWnY7H22/X+wwdmQuD3P/bEHGjQ2qzW23rJMMZHBPeMuHZbK01BqyW5Ket7W3uOvPEef8YOAUoD4YIKW5T0tzHPCfPvrIItJJH1nBVThqoV+JBWxaOe3lEc98U8Nbt9/aQJLWFFRflszUpEMjRN9v6j746R4FpZTNgCs7GrNkLSCIuYiL33mee5xT87QNWXRD8MbkL/vYAcjsB0wkZXR5BZe+1t/fFCoyj0Miw0ijxO8ZvwVltIKnTz+YFSPT8OXbCb/AJP1s2kroFjEmdpHKdsJ+F8drZpE0kiIDEC0XmOchT3kibc7LU4t8CnpW5E/diPrtjzzs2+3zci3l2G80H7MqVRRNUkjqZ9usdrYIf8AZmBH79wS+qxjzXYkk3PM3OFv/MrVIULBUiYY79CRFgP11PyHiSoxBABEGLwvc64N7bX+bFteMfVf3ihXPE1zH7L1IP8A/wBDibyKanf3ja3phRX8AmlXpzWJogEuVAplYk7yQJ21TO+25N4h47qTpVqVLrM1G+kgT6jFcz3il6kgv8YTYuoAEcwiws94J74DsCKx3NKdO9+apd8nxHJ0E0UmpIq7w0+5I3PuTgTiHjIAH4StMeXWpEzsSvzRzi3qMVXI06+YZRSZKlQR5JCqg2lmPlHYQTh5R8F5otNXNUKYO4pBnJ/7iEUH1xm8DUbP7yxGNDuYizPGTU1U67EswnztpCxB8qjygz2PviApSK0XALmmupmqKzK580mzDW2oEeUWA2NgblmP2bZNVOpKlR2EfEZyTMfMAsII3iCPvjn3G3fL1nyvwwTqGll1KrggQ5QGNjflM40eFR0rzCmVW7RLxGqalUtIcsbgEgTJgAb2GLLwfgYpNSuNVQyxiQoXdAP4h37YYcC8H5WuNWt6TqYKjSeRvHMSI2FztgPiyvl6jISGemRBHOwJjmMUzaigC8RsTKXN8wocBp5WszgmrTJk05K+U/8A8bAgq6jabHYxYi6ZTwFkatNK9Nq+l1kOrkmDyiCViIjlBxSsvxtaq6irCLE97WPTDvwD4odGqZcgjU+ujaxEfvAsdGGr3JxLC538T+/zEz4hVrLbl/AmXAhXb1BFvtH1HTCHiH7Pq4qyjCosRqYhTPOwEcvuMW1+KHd6ZU9QI+/98GUONJAk39P6Y0BMDbXX995h84lG8YcG0MrZZXfXKndtOkcj/KSdux5Yptf4sGkPICGBBFxYjU3SOQ3nsoxeuJZ7M0KkfCaAZXmNrXG5kybW274S5nj/AMRvPGqSSekRy57jly9MYy7X9M4TnOSy9ahW0hTqkSu084GxNjyw+yT0yzEU0LnlLFwbX0yrTMbKe83w1zGZSqGWoikaNTBhAmCd9wwE33GKVxujVosFdi6GGRufUXiQwxo3znfY/vNuHqAi0Y/rLGupSq0nIbV8AzJWQWW481wJG9pvYn1OL5SkyNTFRlj/AKYYoAOaO2q97GBePTCfJ5r4in4japuxdpMiwIJJYyOl7cxt5VylOZuDPWd++0/rexXwwDpa/iaqLDUphGa48QPIqrUvL3JIIuBNov8AhhPrJM9cbES0IpfpEn7f3xHWVlPmBUjkR/XGvHjC7CZ8mQsbJhVSr5QPYYYvmBTy3wP5mDVCOUfKg6t+F8JaFTnv+uuCGaRJ2HsPr+QGFfHx94we95tlqOptREAbDp0GN8/V+MrkR5Pv6frlgSrmSRA267fTGuXaDb09Zw2g3q9IuofT6wvgnEHHlXrsB7bnrtgPiJ1OTt1kAHvYADG4XS2qPWcG8Q4urU9A3/mgTHSYB2jBAp7UcybDy0ZL4Yz7U2YobKJMz7wAIFuuG9SrUnUWghRq5mQoGkDfUWn8emEfBwgmZINyBaYuLkEC/Mgjti3cINJ1B+Tcs5io7c4A2vMlnY7fIIxmzEBiaiPjIAMCybVfgs6qUH8TMQoA/l1Exqa5IMEyFUGYw4qZHM1WpJTkIP3ahkIUSyeZmUXIBYkDTp0kTLWLyedSgFNBBrsPi121sBChtEyKdwTCgCDEWxKviqtTQopXnsAsdoCgC+IEqW/8gVioNRhkv2f5YKUraqrAh2AJpJJkAimhkkAXZyzGRflgs+Dcgraf8Kr+UyGLtzEDzNpAsfpitZPxYwljqAjUxsQ0XAnlYA++J8r4mbWS0y0mFYwBNx+pw/iEdolN6y58Lyq0000aNKiguFpqv/la0mN98b5rPEL8zJ2sPW/pfFaPi7QC3KI3B3iwEX5Ce3UnC0eJy1QuwER8uraJtJ3527dsA5Dp8t3OCi95YRnA3JbkxFpgxNu5++K54t4SaypVQgPSBIB5obsOxFiPfrhaOJgP5ViPKFDQOZ9BJ3w1GaLh6aoz1GRlAUTYjlHb8sZ6dWBjhgDKfkkrLprBwjAyhH8U9tyvXDXPeK0qiM1lwrEaUzCGdLRA1LaV577zbC6v4gpvoVtS6SIEwBHQcsA+IuKq6BAdX4/3xtxl70ldjNTqpGq9xM8OcVOUzNShmD5WbS3QN/P/AKSPsQcWXiVMU1sQr02+JSPTSZ39R98a8K4hkzRoU6ypXetQWUaPLpDKwFQiUYkG3UEiJnBjcLVatJGV9Hw2emKlyEmFltzY8774hnrVrqj3+O8XE/8ApPEvPAuLLVpq8mHUMNxYibTb2w0ORpPf7gflyxzLwlxSEq0w2n4DELN5VpKCOxkewxZaPG2pi7RYTYi5HbfbfDjKFOlxYkGx77GF8a8T8gdtiLe/fcfTFVHFhUFr2HzXPLcx0M++A+J1GMCSAJ1E8hPLr5SR/wBwwsoVyhvzaJHcQQO0FfpiTY9RJJszOOIxp3ZjE3AnlYT/APr6T0wr41kPjgwAWkGTuTHW4E/ygcrm2MzOcbSSphAxJ5gTEMQN2NoHQE8pEj5tV0rqHyzJmDyAte51Hq2/8aw6hlNjmdVbyrNwatTPl32kGPU+nfEdLJ1XbUwIWYLxYneBa5P5jbF0pZatuKbFmtDQrG0/KT5Ejse9pIR8UyOYNQtVcMVsApkL2ECBtFr/AI40rns0amhFY9tpv/hg5WlSOlVHmJ+Xe8i0x/Md8aZ3MqdCk6rAEMLgbTJFvKAe22FeY+LTjUpSTbv7DGxzQ1AQZ+/mNh6wZwRj78y11NMzmtBKKBKnfr3EnbANRy58xJPTD4eHXYfEYgA7D+JgLatK9Y3MDAOb4Y6kDQUnrv8ATliiZU4B3hbE7CzF7Hlg3JZVmMgGOcf1xJT4HV06ghjrH57Ymy9VqRBYErN+U/lgPkBHkO8pixUfPdSZ8uoHf0/RxtSpIsfEUDvDfkyj64IqZ2TKqF7dMe65u8EbROn78sZA7d5sfEsWZ7JQVKaYJkEf35/r1e8F4iUpstmEfjY8h3OK/nMwimEuZ2mR7Ww14etZgpdSqmY6mJ5Ra/b6YrkFqNUxPVMBC87xAuV/H3IJ+gnESV9Xl8wDbnopJJ9LQJ7czGJGowvVyIVQORIuY2UhZB6lvcTMVwrssLIOgAcgtmuZtM9d9zgKBVCefPc3q2CkTBE28pGpIH8sQR2AuZxOVZgxECZA6XsT1gXPeQBc4YcTfUKJLSDQpgwJjTKn1Mr1jyjfEeYyL6QFFjaes7XJEddJIMXMknC6uIYFl/n1EmBdVnuYJjaAJmIBjewJNOkzEwIPK202WRyty52HJjjXLZSf4gtrO0hYAiQ+mLzYKp7HDGjkKhogkAFjqKRsGnzOSblh1IhSZjVYOwEBBglGn5lWmGMmBFy2r5fVmiZ6FugGH+Tc5Fy1WsKRIIMMJBPNpGmOwNsCcG4edRYqXAE62eBq6qqHUQOQkSecAYIq5vLiolIlalZm0hm0m7ewWSbbHkL7Ykz76V59pZMRO54h/EKXDM6i1c38P40HWadTQZEiCoMsDYgtJuB2wEn7PeGZsEUTXoP80uSdK8rMdmW8k8htMGkLOWrq4UTSbuJtcdbiRi9+BOMU86tValMU2oAEebV+7bYAmCIIIjYSPTGlsmTGtruIGxiMsn4c4dkQ3wFJzLU2NNqvmbUn8ShoAgwSRGwxz/J+KHr1n1MXZFdA5Ml1NQspJPQWHbDv9pPFf3FHQ0NTclHm95UgHn1JnkOuKv4JogfFYiYCwP8AyjHavEwnI8bEmnIAJYeDKKbuD/EELx3LAj3DR2meWGuZ45c6GgG8wSTy9eWE3C8o7E6tQHxGZgILErAUQWBhSS07c+QwbSoUFF3iwHyk+1nA/HbGVqveDL9Rqe5plJhuRJHKedvTp+gv/wAKlQW6gdLtLewgH7YO4pk9YOkgwRfrq0ie1vvPQ4V5bJOWpqp3UFrxBEAiB32jv0w9jc3Iqtw9eEiqgWmhJNzbadj0At9h0ES8G4SlEjTpNViSHIkgCfNTHIcg5uSLWthlxXNFFpZdIDOCJiNKjf6/W25x7XrJT8sRKyT/ABMIjruSIHRcZGysRXYzZjwgbmaGgFLM7/NaNi55yd9I6bfS/iNRcAqATNgRFxswAtH6643bLg1A1TYCAPp+vfEGSUfFYRCg7bWxLtNUmr8NGoSskyAWjSLXa/0A6epwn4v4e1kWDOB5CTvygyT/AGwx4txJEHmY6dmg3HQ9h1wXSo6qFJrSQZJG3f13wysyU0F0N5zQ8brKSoLBtiJ/G+D8rn64OoiYvJAP5Rgj/l6pmMxUq0gqqzT2mwa/qDhpl/Dr0yC9QezY3ZcmIChVy+A5CfMT+JAPE7taqgfkAdh7RH2xFnqArAN325j3PL0w6bKoBAAY9d8CVsn7en9sZA6g2oqago7xcmQgCPUz+t8AZshec/rthk9PT7YhWlTbex+v2xZG3swuOwldXMGTpgRzIE/r1xYMhnkalBZqjKNTbsqjmtpF/oO+2AOJcIEmEkbhgeXpH5434VwwkhZEbxNh3jr3+/XW7IyXPMGPIGIli4bmKdUqZaGqruPLJYCTvMxEm8KflCAYmyvCaNb98nnWoYkgqLk+aRckTEWNlBMknCjKUdFekHOmkoZp2HkRmmY/yj1ZudgA24vUSkUUwCLLPyoUOkTzdlmegZQIvKBCfoM891KmjLdQyNBRTV21hNVIQfLqBDiRytU+WeYvbEJqpRNUqvmBj5tQUGfKSx0ySDMk/L5mImKlwjM1GoZg3LUqgzA5nUylGbvHlcjopPI4moLrpU0b5T+8dZ+Y7gMeYhVt/wC0O5BbCQaJ/vMWGGqarqUNIqVNRnuEWJNRtgdCQItebxJAe0a6VKbhhqRakNUt+8jeJPyzub7H1FIrh2MKSXq1SCBa8Mqqe2sXG0IuHeepJQRKPxP3azrIPmaI6bAn8/UjNj4A5l8K6jvCPEHiElhTpHYX6Aeo+kDFeoZFxWps0gfEXzNb+IXvhbmM81So5UaAT6QOW35Y3ocKFZkVmIDKXkmYRGbWxnspAA3aBzvox4fCXmvzGbMOAJ1Dx9w2hUy7VqDqy0yQzqwIsSHki0gwI698U/wpxRKDuzEjWsHTeRvsTEiAZn8cBPVZcjVytLV8OpVVwrCWYrEgC2kWUnfzJEXJBOR8Ok0UIdWYKJ03KE3g84IMg7HlhAiohVjsT+JJGPBhfjDjNGtlKAT5xUYsDcqqiFv/AJpn2PTBHhrhTZemKrf9SrsnIDq3e+3ftifjvgZhQQKs1mBaNQ1MQLqE5xYki498LKnilg7T8Snc/u2WLkwVjTtpXTH+bscS+vFoxcd/76SyEBrMsGXqJqqqwBLtrtvcA3t/MDEnDlaaU7olMGAGLkRbvUkkkzcQDBttii0+NMupmBknygxyHlsOXlLEX2QbNZ1kmZ6eqpZajGouumahI+QQoE6VVFhtvORiLYmA5kGosTDv+F1gwCqCCDq8ysNO7AkNFiS3IySbE2n8M8KfM1AwsD52bYKpmLdTcx1Jm04jzPFVr/EoU10mfhhhe0+cDnddxvdSbEYuXAcktBAgKliZaGBC2AAPSFH49MAWx84nDyLYmlbwHS+J8UVagcqFlocQDJgW0z2tbCLjPhd6Esx+N8RwS4WCiiygi8LAAmdz3w+zXjigKTVQWZEbQAoBd2nTZSRA535XxvQ8UJXp6ilWjDbsV8qFZ1sQ0BDteLjti+VEIJGxio+RTvxKhVqANqqqRp+WNuU/rliDN8WokQhad/Iurf8A2w9zDUMzl65p1NYR9NrFlYTzHqVbmOojHKfEPESs0UpsinzeaRKkmCFmNuZnnjJh6c5GozX4wqzC+N+KAyNSSwI0kQCxFpBIsBa8SfyvKx8BKeoDWNKNyAMXI9Djl/BeGCo4BMDme2OiZCg1WjqZ9TBFpgAAABdJJN5mBv274r1SIlKvaFSzDW0U/wCNaggpaoKSpjmQxkj1N/fAKCtWe0hObNz+p2wRxTMKr1C4hxUYaZ7yp9IjC6nx86r3/DCqjEFlG89EOgCgmv8AEsmRejTHnfWY2m2Jf+JUnFlBM8sVB6rZgwo09+1rYa5Dw0+kFmPYSOmJvhVRbNv6QjJqawNvW5LxSsgF7E7DftgbL5ewJMGdwYP44Y0qFAGHEkGLnaNwBsOX2wU2W1jVToORNiEYCPXTEYUNQoR2O9niA6UiDqMdWMfh+uuBEo09eoLvyn7Ww7HA9YEsgPR2EfRdR+oxpV4HTUxUzAnoiFj/APNkJPoMFT7yJzY/8/mSPlsvVpaWYKYi1rHcdxit8Q8PVKbkqRUU9oP0+3th9WpZemd6z22gJ72B+xx5/wAfpiy5cf8Acxc/RmI+2KYmdPpO0g6rk3on8fvK1wisctXBemWF5SCdSuAtQQv/ALcqO5nBdHw5mJZKdGs6jyBtBA0wLktCiQOvMi04f/8AMjgHdAdwp0/ZNIOBeI1hVSVqMrH+GTFjP3iJ6E9cX/UkncfxMx6R+RJMt4dZMxSdjT0pcgNrYGGItTDczuYtfC3O8By4NR62bUSSfLTLQJ2EsvPtgbhNOqMzqqX/AHbjVHMi8cv12xXuI5jU2gHyrIt2v9d8XxoWege3P3kt1XeOqOR4en8WZrlgeQpA2kgAqT/l+bn74izvEEMJRpmnTVbqWZpg6rksZktMTHlB5DAy/uWpaipGoWImNLCdJO0pG3bpiPinDzSBAvpc0/ZSQT7lR9DjRpBO5kRQntZwQoFhH1B39yD/ALC2LJ4FU/Grs5hU0O0dg5b2F7emK7RoFig6XPsIw44TU+E1daaNUrVENFAFAQKxUM7sWkQBpEc29BhMqhkKx7owXxFTqZiu2YrEqTDAT8i7IgPIwL95OA8tTzOZhQatcgyAWZoGoXliQotubWw7z2YpVlclpaApUGwYGDMWNunXAWWzzudAC06KmRSWwY7AuSdVQgH+Inl2wmJm01XH4j5ABVQ3L5ehSqqKi/4quP8A0UY/Cp2vrfSTUIAXyqNNrlpwxrPWqFnYaROklF5gWWfmgLymBa2EvA6Il6zqSzsVRRzCwJgCdMgiQbkQIgsLLmswVRaYJ8hMkKD5j83lkKBsotYKI3OJZT5gokQYtznGxQUCllaaBdm+IzNJmTqbr6WjHQOA8Q+HkUJT4hFHWYG7MfKtybybk8oMAQMU/KcBVC1aoNb7qpIIAGxaZkydtrxfFwyGbDUELKUNVgKgbohjUByDWG1wMTGRSSV+/wDfeF0bSL4irh3ByaaAMgZvKAFBi0swY3JEnrv2wZ/yoruDVIqewFl5EzsByABkyZjDZ8tSYpEeVoHW4Nh0EmMD8Y4ouXK2vDSsk6QSNJ07ESPt64zlTRNV8zgxJoQXiufWmHV6ZYMxTywogqBqJB5Tyv8ATHMfHvAGpZ3SQb01N9uY8va0+pOOo5bjKClFUfEB1S8CQGkxp2iDG+3vjn3HOItWzlQDUaNABVD3YJAJYXJKsQeZidhOK9MdJLCcwJIFStZOk6HUBbb6/qcXngpppQXUG8wDAAarkDURC2GrVMm0x0wnTRoU8zDWvtq69VBHvgvJcSEAJDBH1RH8L2ce2/1wczeJ2mkKyiA+MMtKo0edCEZgZDqZZG9h5ffAHDOHo63MH+4/vhnx+BQqgNIBDL3WdQj0uPbtiuZDioUQb/rfFcYZsVL2gRgr+aXjg3CkkGO/r6YKzfDwxudMben3wh4N4gYuFRZJ9/8Ab1w64izHSonUbenXcj9DHnOrq3mnoBrNg7QXOV6dMSVBMWPORef74hyWYepTmpVqEx82ozvczhfxOqoBE/c9b8+2NaWbK0AOv9cWXGdIruYz6TyLhlF6nzE/EA2JN/6G2B0zp1yLH0Hvjb/GRSmY7YXDNffFFS72kySBUdUKMyWueu+NjkxMDfnywBk87HvgxK27dL4iwIMsDY2mxyam0XxDV4fo5Y8y/Er7XN8S1+I3vftufttjqcGoQbkuUcfxD0v9zhVx7wzLB6AhpmCbHmI9en+wYrVFSAojqf77YYUaQAGoggev445cjYmtftJZMYyDzSm8QypIUFTquIIjzQdALG15KSTyTbDTjlSmRWhoLVAx6RNR4HU63NuyxixClSa2mOgE/WTtfE54JTi1MHbePvfFv1o2scTE3SEHmVDguRNUNU1BKanTrYW66Rzc7DSOuJuMZrQFpUyFFSWdrByCdmIsoYyNI6RtILjPcPVioaVC2GkkBfYbe2EfEOGCnDIvxALkjcxO/QC3KLHFseZMjWftJZMGRRfMj8L5AO1Qcxv+Kkff6YxMsq/FYkKqkSf4mk/IgP8AEYmdhEnaDt4Y1CuxjTqpM2m8kLfVt8u9zE8pgx7keHtmXaFLANyHbmeX29RvipNZGJO20nfkj7I5vTFVxp8mhNBgKqglaKFh5t/M5/iYczibJ1xQT4tVFrOx0qGHQA1G7DWQsdQcK8/lb6FcEr5VUENF50ll8o80Tpk9b4241xlUq6VQuKYFMXIkgediYMnV+OIhdR27ycd53MVPmUExvFwCIidPIKTb0xpkvEzKabVmY00LBlCgnYw3IzN4784xpneLaGZNTPBEg2ZSOgF+v0jAFXNrUSoahDaSJ0+WoBsT0bnY36EYx4rXep6LAEUwln434xy2Vy3xaLCpVP8A00j5Sby4NwADb26YoeX8R1qtQ13ZnYRqDRIF7W5frngXiHCtVBalM/GppqUsv8P+td0Iki4jyiCZwqy1X4cMrRy6gjmD2x6YRWShMAIVp0OlxmlVQqkAnddiLdPXFc4vWj4ddJlD8NyP5d1n7jA2UqKxVyfhh9nWQFNxDDpIP63Z0OFMvxKTkeby77EkFWBiCOc9OW+MgRcR/vzL3qErfF8/B1p5Q5BUDlpsR6CB7HC/h3FGpOHUnykT3HMfT9WxDmEZjfkSI974yjlCWVRuxAv32x6iooSjMzMxa5euJn41CqdylOZ/mViIf6H6zig03v64v2UoUhXTL/EBSomiQ3LT8rAWnVcX23viiZzKNRqPTeNSGDHbmOxF8Z+kI3X5j5diDHHB838K4PmNvb8v10xYH47KqQ0lWj6i/wB8UnLkmSP4QWP4fmME5fMW95x2XAGNzRiy0BG3EK2okzz/ABM/jiLNZoaVHIXwI+a1L3H4f74jeraOmCuOq9oWy8+8ZZqr5B1Fukdv10+oVbN6Rbflgc1/JE9/v/RRgbSSSBfkP11w6YvWTOf0jGjn4G+98M8pxEsIHSInG3h/ggY+ZGJ7kgD2G/pi9ZDhApiy6f1P6vjF1GbGu1XNONnUbypcH4BVqsTsD1+w6zh9/wAJpUl81QTz2J/EY941xdaYOk36z+vwxRM9xwkzN/WcRRcnUH0ErqGMWTUtGZ4vSQWI94H4Yr3EfEM7N9L/AEwgq1yx/vjatlCgSfmddccwp+We7DzehU88eji6NENk2ZlfrGIpRGieIH53GHPD/EbFZ+IRp6n+p3xTDjYOR3jD5Olxt2ip1bjnedJy/jIQA0Pb098TVKfxVNSmBa5E39Tba/Mx+GOd0Tq+Uyd4I+46jtv68mjZqsqrBudj1Hr05YxP0QU+QzSnUKbJEs2Sr0dTFpWoylWaLkGJGrfYD6YFzHCfhf8AQZag1SdQmCY8wEgT3OFAFUssAGYn1nbvg6tlnG2x3v7/AIffChGQ7H4i5MmE8zzgwqPmQ1T/ANPzFQByjTJ/1X9sE0+G1qzHRpZx8zNZR1USDJnp05WwXk60KRGktYtYHpb+Zo52A5Ac52zLooWmqoo/glR7lngk+gwzZG1bAf8AU8wtvtIBwuCxQawpu+osWIAkBrAAc2O0jnAIVXh5Y2qKzMLhTP0POO07YZZgNUZTUJCCAo3JAmedzMkmYWdxjWhXLyEVVXbqAL3ZiJJ/09JE4kCeYBmcd4py3BalHVorKLgpoeWDgm1gAJUkXNwb42bhozDaKqopXzO9MBGKixDqkoSTYMNJ/DDqhmVomwZ35nU6geymTy3PsJxDmc9qZvIpZrsAsTFkE7nckkzuMMcrk3+Y+MazUZZnP0xSFFESIgLAgd79/fFe43xFaSslPzGFpapJ0hfmqT/qMAn8seVmcFgpXXcSPlpz/CL+ZsAigFQEFoG52vMmSLm5+0bAwMWIDcyuXIF2EW0slaTu1x+up5dY7icXLFWVgASCGIPYyfaI+vY4dmsWguBpIlV3Yk/xM8agDFgCLAAAC+JWK1BIuZGqn/CzcmAnzG11MkxuRYavEPeR8S+0RuQ9c1DCguGIAsoLA7AbegxBxoGvmajjmfMY2PT1/p2x0LhH7PDUX41esVZxqAgarn5mkf8AxHa4OK9nuGJSqFKhprBEMgYSJkO1zqUgSSZbUecRhg2kg+0U5dW0S0+ClMsDBNXMHyLFxSQ3Y9Nbiw/yzthMabAgGxN/x36YvLaS5eq0qAaIVfKQACsC1hpnbnHXA+ZytJ2YADVttAIAsCbxcfT1wEzkHedqEpxc9Lnl67COuMqU2BKsCD0IiO9+WLjmvCaIiF2lmuQOhmRfYnYz6WBvC3BqQADFouQoMDnLfb+wxQdQh3EBaVGpTKsw6Ej6TP2nB/CMmzNNv/ID88WP/hOXNTUyuAb6lJEkCx2te5I2vY898v4YGv8Adlah3CrIJE76YgfUjAfqAVriPiIBsx/wh9A8xH67mWPT8sR8X4lVIOgaE5kiP1fAwyNZWhUcEeaGHK19RgQLX2B+mIs7TqMs1XECJ8y7EiCFSY6bchvfHljENV7Td+rS7lT4kzNebcp9dgPb9ThaMm5IAUknb32xdmy9F3W7sSbKiTv01Eb7XGG2WyuXWXqj4ekwZeXJAnSqKs6trkiBB5jHoDP4YoCYsmXWblI4b4cbVrddSU41DYMx+Wn/ANxBmP4QdsG5vwxmGR8xVVi9RrWsJ2J5DVYKNgonaMWWlx0BwKKLSpqfIpGppP8AGSZ8xAueQAA2BwJnHqVNZJLam0meoNvy26YHjOWs7RA/YSs5jwyyMULKSszpIYW6EbziHJcFLJqbYmfYX+8WH9MWStTYAHlYG0Xjcx74YZZQVSmbAwCY1QNNrezfXBOdqh1dov4F4VGkxD1o8qdReQl/n7EXG3TG9XKRBcQdriI6+/X0wRxCqi1IpamQD5m0yCAOax67c45YnGa+OIZitQX1KPnX+SpBs0j/AKm5mG6iZLHcmAsYGasAwSOXoTJ9zy98b0syZnykjmVBA6CI8xnlte87YgriIBm0k7C53k7DpGJ0BiAoUczBM9paYA5xeTFsJEuEo6EipIpupBKkaqZA6C+n/SZBixXbDHLcQCSbUS1/IKlMt3K0niPfngROH2Ba5F4+IqxYbkm3tJ7jGzu0RKf6Q2sDlaJj2PriZIPE65C+WaoWlrGzNtb8AOnTcAmDjyvm1UBaY0jYHuN4m5J6gctwCBiM5vUAHJAAg7gEchK8+UW27E4ir0gSDqkbTvHRTF1jleO3TgPWJN6bAgmI0ievb9eh6xhI9SqWIQMNYnV/EVBuR6zAi30JxYamZorQCNXpqzGWEXEbKJ5ATvzJwNxLL09Rf4tI7aXDaGAgAAKCSOe0zfBVqO4m1BpWhzEuYzVRBpNPSNiL+4J3JPMDrfGU8yu9SbbKLD0gen232wwLUSpKvJ2JkxO/aRv9RtM4TZ3KsTqgBeRm0dRG/wCr40oQ2xFSGQV3h3Es7SOko1RnI8ysukLYbGTN/tG22I2zg02ERcb9LcuX9cD5ThLna/6vsDP98GjIMAJaDMAA6iT0CiSTtufoMOdA2ElHFbxFmKgIjzGI5D3EiAAdmuZmBfUBXyb1X1VXBLchfsLNEAdRbEaoAIHmbq72+gPebH3x65YblZO+kQNwNzMxPUYh32nT2u2pjp+SfmvAm07c4HU/hgnhtABpAsu5P8x2UdLb8/fC9S0liZgwJvG3WeVpPXBeSL1LzAF56XN4+wj+kcw8s4CMuIVJcRckj2sOXKI9bRgZ6Y3LaQRYygMczElvty74lenDEgiSSZJmAASY9gBHIWudgaaCBJ/zd/Uk2AgfMfYTiajaEmbsVkALqBNyxYCw5+aTHSBtfa0lLOOuliWAiUprCCIKh2Agxp6klvTzYk/xGhJUBTbzRcATtqmB3sefUAehmVQVGqIalQixZjbqTzLQQBO3fYONxFubZTLMwPk1KpE6iAATMatRECRyjbfnjbLMgkvDz/ArFQLgyzdLbAyZ3AxFWzr1d9InZFAVQdrKLW740FLlMx7/AO/+5x1E8wwss1SQGSlT/lp6lAtzYDUxjq3MnaYFNBC0JOkWBaAN5jtfoYv748NdoBMX5DYdu/5xJNgMYhJ2mep5e3bblf0wQCJ08alAHI6rSOdhcdgI9zg/K1xDDYkiCTEsAQR0nYzMWjngVBqYTy2689uRuOfPY2jHtGgdQVTAHk9T0jnvedpOAd+Z0Y1qcLtciY2nad9jbntc3g48yahwCehEbWmQD0IYT09RvrleI7K6po5WNokWg20wDYbA8yMavmwtTzUwCP5HINvX5rCPzjEtJ4huC8RQ6zPOLd4ECOs3+uNMuzAGfKCdQnpHToCTbc/iy+PqbzLY7E9o5wNp25SeWIs7TER8oDXPPeQBzuRP35E4cHhanTOH0g197mCfz6ibevLqTViwPyRMj+IfzA8l3Ajnz3gGk8mF2U9PKtgO+pj09gLYNp1QB+81aN9EyzG15JhSYveY5bHCsN4JC1JmEwAWOo9p+Uew27sehwRQKqvnAAmAihJ66iak9Yjf0AvNVpg+YsCpkyLexFyDt9REiMaUsyuyeXmTtvtJnnvEm0YQkzri7OUAg1DcDn72nfl1xpUpAnpfl3E774zGYoOIs3pvFuvP/a3++I81UsRA2mYv03xmMxwG8MkyOWUo4gWUt7qOY2PuMR5JNaksZjYaVj/64zGYW+YZ4qBxfYGIG1oO3riBqQBgWtHsSB+c+uMxmH71BIVpAQd+3LeNvfEtMWLc+vSWAtjMZhzOnjDyL3IxgrEBRyFo9wJ9b4zGY4QiErSF/wDMGHoAARHviDOiFUDa/wBpjHuMwo5gEnVZAnkfxgYjpICrEiZgX/zb/j+GMxmOHE4TShT1OJ5hdrfMLwBYbfc4kW4buxHtb8SZ+mPMZgnmNNAbjtH/ANwPwGJc45U6RsCR9O22PMZgjkQGe5Y/MdyAxv1XVH/1GJ6dSDG4B0iegm8i8yJxmMwjczptm0ETzu3odCvbsG+xONGEgHaBFugVWH0mPTHmMwZ00zQ0hotuP19MD57MEMVgRqHK/mEmTzk8sZjMUxi500y1csBJsF1ACw2HIcsHPTBVT/Nc/UiPTn+hjMZgZNjtBDNHlUbayAfQx/U41AApBoEtBMiRfVy7aRHvjzGYzfzD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5364" name="Picture 4" descr="http://www.athenaalliance.org/apapers/extending/img016.gif">
            <a:hlinkClick r:id="rId2"/>
          </p:cNvPr>
          <p:cNvPicPr>
            <a:picLocks noChangeAspect="1" noChangeArrowheads="1"/>
          </p:cNvPicPr>
          <p:nvPr/>
        </p:nvPicPr>
        <p:blipFill>
          <a:blip r:embed="rId3" cstate="print"/>
          <a:srcRect/>
          <a:stretch>
            <a:fillRect/>
          </a:stretch>
        </p:blipFill>
        <p:spPr bwMode="auto">
          <a:xfrm>
            <a:off x="-36512" y="1412776"/>
            <a:ext cx="5105400" cy="3829051"/>
          </a:xfrm>
          <a:prstGeom prst="rect">
            <a:avLst/>
          </a:prstGeom>
          <a:noFill/>
        </p:spPr>
      </p:pic>
      <p:grpSp>
        <p:nvGrpSpPr>
          <p:cNvPr id="3" name="Group 7"/>
          <p:cNvGrpSpPr/>
          <p:nvPr/>
        </p:nvGrpSpPr>
        <p:grpSpPr>
          <a:xfrm>
            <a:off x="-36512" y="1412777"/>
            <a:ext cx="8550737" cy="5445225"/>
            <a:chOff x="-36512" y="1412777"/>
            <a:chExt cx="8550737" cy="5445225"/>
          </a:xfrm>
        </p:grpSpPr>
        <p:pic>
          <p:nvPicPr>
            <p:cNvPr id="15366" name="Picture 6" descr="http://cognitivesocialweb.com/storage/post-images/industrial-age-vs-digital-age.jpg?__SQUARESPACE_CACHEVERSION=1304778683164">
              <a:hlinkClick r:id="rId4"/>
            </p:cNvPr>
            <p:cNvPicPr>
              <a:picLocks noChangeAspect="1" noChangeArrowheads="1"/>
            </p:cNvPicPr>
            <p:nvPr/>
          </p:nvPicPr>
          <p:blipFill>
            <a:blip r:embed="rId5" cstate="print"/>
            <a:srcRect/>
            <a:stretch>
              <a:fillRect/>
            </a:stretch>
          </p:blipFill>
          <p:spPr bwMode="auto">
            <a:xfrm rot="5400000">
              <a:off x="4562887" y="2906664"/>
              <a:ext cx="5445225" cy="2457451"/>
            </a:xfrm>
            <a:prstGeom prst="rect">
              <a:avLst/>
            </a:prstGeom>
            <a:noFill/>
          </p:spPr>
        </p:pic>
        <p:pic>
          <p:nvPicPr>
            <p:cNvPr id="15368" name="Picture 8" descr="http://theresurgence.com/files/2009/08/11/Information_Age_Quote_1_0.jpg">
              <a:hlinkClick r:id="rId6"/>
            </p:cNvPr>
            <p:cNvPicPr>
              <a:picLocks noChangeAspect="1" noChangeArrowheads="1"/>
            </p:cNvPicPr>
            <p:nvPr/>
          </p:nvPicPr>
          <p:blipFill>
            <a:blip r:embed="rId7" cstate="print"/>
            <a:srcRect/>
            <a:stretch>
              <a:fillRect/>
            </a:stretch>
          </p:blipFill>
          <p:spPr bwMode="auto">
            <a:xfrm>
              <a:off x="-36512" y="5229200"/>
              <a:ext cx="4410075" cy="1362075"/>
            </a:xfrm>
            <a:prstGeom prst="rect">
              <a:avLst/>
            </a:prstGeom>
            <a:noFill/>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Career?</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An occupation undertaken for a significan</a:t>
            </a:r>
            <a:r>
              <a:rPr lang="en-GB" dirty="0" smtClean="0"/>
              <a:t>t period of a person’s life and with opportunities for progress.....</a:t>
            </a:r>
            <a:r>
              <a:rPr lang="en-GB" sz="1200" dirty="0" smtClean="0"/>
              <a:t>Oxford Dictionary</a:t>
            </a:r>
          </a:p>
          <a:p>
            <a:r>
              <a:rPr lang="en-US" dirty="0" smtClean="0"/>
              <a:t>In</a:t>
            </a:r>
            <a:r>
              <a:rPr lang="en-US" dirty="0" smtClean="0"/>
              <a:t> </a:t>
            </a:r>
            <a:r>
              <a:rPr lang="en-US" dirty="0" smtClean="0">
                <a:hlinkClick r:id="rId2" tooltip="Personal development"/>
              </a:rPr>
              <a:t>personal development</a:t>
            </a:r>
            <a:r>
              <a:rPr lang="en-US" dirty="0" smtClean="0"/>
              <a:t>, career development is:</a:t>
            </a:r>
          </a:p>
          <a:p>
            <a:r>
              <a:rPr lang="en-US" dirty="0" smtClean="0"/>
              <a:t>" ... the total constellation of psychological, sociological, educational, physical, economic, and chance factors that combine to influence the nature and significance of work in the total lifespan of any given </a:t>
            </a:r>
            <a:r>
              <a:rPr lang="en-US" dirty="0" smtClean="0"/>
              <a:t>individual</a:t>
            </a:r>
            <a:r>
              <a:rPr lang="en-US" sz="1200" dirty="0" smtClean="0"/>
              <a:t>…A </a:t>
            </a:r>
            <a:r>
              <a:rPr lang="en-US" sz="1200" dirty="0" smtClean="0"/>
              <a:t>Policy Statement of the National Career Development Association Board of Directors (Adopted March 16, 1993; revised </a:t>
            </a:r>
            <a:r>
              <a:rPr lang="en-US" sz="1200" dirty="0" smtClean="0"/>
              <a:t>2003</a:t>
            </a:r>
          </a:p>
          <a:p>
            <a:r>
              <a:rPr lang="en-GB" dirty="0" smtClean="0"/>
              <a:t>Examples?</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or who is your anchor </a:t>
            </a:r>
            <a:endParaRPr lang="en-US" dirty="0"/>
          </a:p>
        </p:txBody>
      </p:sp>
      <p:sp>
        <p:nvSpPr>
          <p:cNvPr id="3" name="Content Placeholder 2"/>
          <p:cNvSpPr>
            <a:spLocks noGrp="1"/>
          </p:cNvSpPr>
          <p:nvPr>
            <p:ph idx="1"/>
          </p:nvPr>
        </p:nvSpPr>
        <p:spPr/>
        <p:txBody>
          <a:bodyPr/>
          <a:lstStyle/>
          <a:p>
            <a:r>
              <a:rPr lang="en-US" dirty="0" smtClean="0"/>
              <a:t>Do you have someone or something you hold on to? God? Principles? Self?</a:t>
            </a:r>
          </a:p>
          <a:p>
            <a:r>
              <a:rPr lang="en-US" dirty="0" smtClean="0"/>
              <a:t>Challenge with not having a belief system</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your destination</a:t>
            </a:r>
            <a:endParaRPr lang="en-US" dirty="0"/>
          </a:p>
        </p:txBody>
      </p:sp>
      <p:pic>
        <p:nvPicPr>
          <p:cNvPr id="4" name="Content Placeholder 3" descr="C:\Users\Eseosa1\AppData\Local\Temp\WPDNSE\{002000B3-0000-0000-0000-000000000000}\Money Power Woman.jpg"/>
          <p:cNvPicPr>
            <a:picLocks noGrp="1"/>
          </p:cNvPicPr>
          <p:nvPr>
            <p:ph idx="1"/>
          </p:nvPr>
        </p:nvPicPr>
        <p:blipFill>
          <a:blip r:embed="rId2" cstate="print"/>
          <a:srcRect/>
          <a:stretch>
            <a:fillRect/>
          </a:stretch>
        </p:blipFill>
        <p:spPr bwMode="auto">
          <a:xfrm>
            <a:off x="4429124" y="1071547"/>
            <a:ext cx="4165600" cy="2857520"/>
          </a:xfrm>
          <a:prstGeom prst="rect">
            <a:avLst/>
          </a:prstGeom>
          <a:noFill/>
          <a:ln w="9525">
            <a:noFill/>
            <a:miter lim="800000"/>
            <a:headEnd/>
            <a:tailEnd/>
          </a:ln>
        </p:spPr>
      </p:pic>
      <p:pic>
        <p:nvPicPr>
          <p:cNvPr id="5" name="Picture 4" descr="C:\Users\Eseosa1\AppData\Local\Temp\WPDNSE\{002000B3-0000-0000-0000-000000000000}\gold car.jpg"/>
          <p:cNvPicPr/>
          <p:nvPr/>
        </p:nvPicPr>
        <p:blipFill>
          <a:blip r:embed="rId3" cstate="print"/>
          <a:srcRect/>
          <a:stretch>
            <a:fillRect/>
          </a:stretch>
        </p:blipFill>
        <p:spPr bwMode="auto">
          <a:xfrm>
            <a:off x="-32" y="1071546"/>
            <a:ext cx="4157345" cy="2857520"/>
          </a:xfrm>
          <a:prstGeom prst="rect">
            <a:avLst/>
          </a:prstGeom>
          <a:noFill/>
          <a:ln w="9525">
            <a:noFill/>
            <a:miter lim="800000"/>
            <a:headEnd/>
            <a:tailEnd/>
          </a:ln>
        </p:spPr>
      </p:pic>
      <p:pic>
        <p:nvPicPr>
          <p:cNvPr id="6" name="Picture 5" descr="C:\Users\Eseosa1\AppData\Local\Temp\WPDNSE\{002000B3-0000-0000-0000-000000000000}\create Heaven for her.jpg"/>
          <p:cNvPicPr/>
          <p:nvPr/>
        </p:nvPicPr>
        <p:blipFill>
          <a:blip r:embed="rId4" cstate="print"/>
          <a:srcRect/>
          <a:stretch>
            <a:fillRect/>
          </a:stretch>
        </p:blipFill>
        <p:spPr bwMode="auto">
          <a:xfrm>
            <a:off x="0" y="3786190"/>
            <a:ext cx="2802880" cy="3071810"/>
          </a:xfrm>
          <a:prstGeom prst="rect">
            <a:avLst/>
          </a:prstGeom>
          <a:noFill/>
          <a:ln w="9525">
            <a:noFill/>
            <a:miter lim="800000"/>
            <a:headEnd/>
            <a:tailEnd/>
          </a:ln>
        </p:spPr>
      </p:pic>
      <p:pic>
        <p:nvPicPr>
          <p:cNvPr id="7" name="Picture 6" descr="C:\Users\Eseosa1\AppData\Local\Temp\WPDNSE\{002000B3-0000-0000-0000-000000000000}\broke up.jpg"/>
          <p:cNvPicPr/>
          <p:nvPr/>
        </p:nvPicPr>
        <p:blipFill>
          <a:blip r:embed="rId5" cstate="print"/>
          <a:srcRect/>
          <a:stretch>
            <a:fillRect/>
          </a:stretch>
        </p:blipFill>
        <p:spPr bwMode="auto">
          <a:xfrm>
            <a:off x="4786314" y="3929066"/>
            <a:ext cx="3786214" cy="273144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Destination</a:t>
            </a:r>
            <a:endParaRPr lang="en-GB" dirty="0"/>
          </a:p>
        </p:txBody>
      </p:sp>
      <p:pic>
        <p:nvPicPr>
          <p:cNvPr id="4" name="Picture 3" descr="C:\Users\Eseosa1\AppData\Local\Temp\WPDNSE\{002000B3-0000-0000-0000-000000000000}\i luv my wife.jpg"/>
          <p:cNvPicPr/>
          <p:nvPr/>
        </p:nvPicPr>
        <p:blipFill>
          <a:blip r:embed="rId2" cstate="print"/>
          <a:srcRect/>
          <a:stretch>
            <a:fillRect/>
          </a:stretch>
        </p:blipFill>
        <p:spPr bwMode="auto">
          <a:xfrm>
            <a:off x="0" y="1556792"/>
            <a:ext cx="1759079" cy="2119119"/>
          </a:xfrm>
          <a:prstGeom prst="rect">
            <a:avLst/>
          </a:prstGeom>
          <a:noFill/>
          <a:ln w="9525">
            <a:noFill/>
            <a:miter lim="800000"/>
            <a:headEnd/>
            <a:tailEnd/>
          </a:ln>
        </p:spPr>
      </p:pic>
      <p:pic>
        <p:nvPicPr>
          <p:cNvPr id="5" name="Picture 4" descr="C:\Users\Eseosa1\AppData\Local\Temp\WPDNSE\{0020012A-0000-0000-0000-000000000000}\Lagos-20121226-01018.jpg"/>
          <p:cNvPicPr/>
          <p:nvPr/>
        </p:nvPicPr>
        <p:blipFill>
          <a:blip r:embed="rId3" cstate="print"/>
          <a:srcRect/>
          <a:stretch>
            <a:fillRect/>
          </a:stretch>
        </p:blipFill>
        <p:spPr bwMode="auto">
          <a:xfrm>
            <a:off x="2267744" y="1340768"/>
            <a:ext cx="2160240" cy="1512168"/>
          </a:xfrm>
          <a:prstGeom prst="rect">
            <a:avLst/>
          </a:prstGeom>
          <a:noFill/>
          <a:ln w="9525">
            <a:noFill/>
            <a:miter lim="800000"/>
            <a:headEnd/>
            <a:tailEnd/>
          </a:ln>
        </p:spPr>
      </p:pic>
      <p:pic>
        <p:nvPicPr>
          <p:cNvPr id="6" name="Picture 5" descr="C:\Users\Eseosa1\AppData\Local\Temp\WPDNSE\{0020012A-0000-0000-0000-000000000000}\IMG-20121226-01019.jpg"/>
          <p:cNvPicPr/>
          <p:nvPr/>
        </p:nvPicPr>
        <p:blipFill>
          <a:blip r:embed="rId4" cstate="print"/>
          <a:srcRect/>
          <a:stretch>
            <a:fillRect/>
          </a:stretch>
        </p:blipFill>
        <p:spPr bwMode="auto">
          <a:xfrm>
            <a:off x="0" y="0"/>
            <a:ext cx="1872208" cy="2005301"/>
          </a:xfrm>
          <a:prstGeom prst="rect">
            <a:avLst/>
          </a:prstGeom>
          <a:noFill/>
          <a:ln w="9525">
            <a:noFill/>
            <a:miter lim="800000"/>
            <a:headEnd/>
            <a:tailEnd/>
          </a:ln>
        </p:spPr>
      </p:pic>
      <p:pic>
        <p:nvPicPr>
          <p:cNvPr id="7" name="Picture 6" descr="C:\Users\Eseosa1\AppData\Local\Temp\WPDNSE\{002000B3-0000-0000-0000-000000000000}\Quitting; dont fail those who have faith in u.jpg"/>
          <p:cNvPicPr/>
          <p:nvPr/>
        </p:nvPicPr>
        <p:blipFill>
          <a:blip r:embed="rId5" cstate="print"/>
          <a:srcRect/>
          <a:stretch>
            <a:fillRect/>
          </a:stretch>
        </p:blipFill>
        <p:spPr bwMode="auto">
          <a:xfrm>
            <a:off x="6012160" y="908720"/>
            <a:ext cx="2450202" cy="2810242"/>
          </a:xfrm>
          <a:prstGeom prst="rect">
            <a:avLst/>
          </a:prstGeom>
          <a:noFill/>
          <a:ln w="9525">
            <a:noFill/>
            <a:miter lim="800000"/>
            <a:headEnd/>
            <a:tailEnd/>
          </a:ln>
        </p:spPr>
      </p:pic>
      <p:pic>
        <p:nvPicPr>
          <p:cNvPr id="8" name="Picture 7" descr="C:\Users\Eseosa1\AppData\Local\Temp\WPDNSE\{002000B3-0000-0000-0000-000000000000}\build ur dreams.jpg"/>
          <p:cNvPicPr/>
          <p:nvPr/>
        </p:nvPicPr>
        <p:blipFill>
          <a:blip r:embed="rId6" cstate="print"/>
          <a:srcRect/>
          <a:stretch>
            <a:fillRect/>
          </a:stretch>
        </p:blipFill>
        <p:spPr bwMode="auto">
          <a:xfrm>
            <a:off x="179512" y="3645024"/>
            <a:ext cx="2619876" cy="3051924"/>
          </a:xfrm>
          <a:prstGeom prst="rect">
            <a:avLst/>
          </a:prstGeom>
          <a:noFill/>
          <a:ln w="9525">
            <a:noFill/>
            <a:miter lim="800000"/>
            <a:headEnd/>
            <a:tailEnd/>
          </a:ln>
        </p:spPr>
      </p:pic>
      <p:pic>
        <p:nvPicPr>
          <p:cNvPr id="9" name="Picture 8" descr="C:\Users\Eseosa1\AppData\Local\Temp\WPDNSE\{002000B3-0000-0000-0000-000000000000}\too blessed.jpg"/>
          <p:cNvPicPr/>
          <p:nvPr/>
        </p:nvPicPr>
        <p:blipFill>
          <a:blip r:embed="rId7" cstate="print"/>
          <a:srcRect/>
          <a:stretch>
            <a:fillRect/>
          </a:stretch>
        </p:blipFill>
        <p:spPr bwMode="auto">
          <a:xfrm>
            <a:off x="2843808" y="3717032"/>
            <a:ext cx="2547868" cy="2835900"/>
          </a:xfrm>
          <a:prstGeom prst="rect">
            <a:avLst/>
          </a:prstGeom>
          <a:noFill/>
          <a:ln w="9525">
            <a:noFill/>
            <a:miter lim="800000"/>
            <a:headEnd/>
            <a:tailEnd/>
          </a:ln>
        </p:spPr>
      </p:pic>
      <p:pic>
        <p:nvPicPr>
          <p:cNvPr id="10" name="Picture 9" descr="C:\Users\Eseosa1\AppData\Local\Temp\WPDNSE\{0020012A-0000-0000-0000-000000000000}\Lagos-20130106-01058.jpg"/>
          <p:cNvPicPr/>
          <p:nvPr/>
        </p:nvPicPr>
        <p:blipFill>
          <a:blip r:embed="rId8" cstate="print"/>
          <a:srcRect/>
          <a:stretch>
            <a:fillRect/>
          </a:stretch>
        </p:blipFill>
        <p:spPr bwMode="auto">
          <a:xfrm>
            <a:off x="5868144" y="3905672"/>
            <a:ext cx="2664297" cy="2952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Guaranteed to succeed</a:t>
            </a:r>
            <a:endParaRPr lang="en-US" dirty="0"/>
          </a:p>
        </p:txBody>
      </p:sp>
      <p:sp>
        <p:nvSpPr>
          <p:cNvPr id="3" name="Content Placeholder 2"/>
          <p:cNvSpPr>
            <a:spLocks noGrp="1"/>
          </p:cNvSpPr>
          <p:nvPr>
            <p:ph idx="1"/>
          </p:nvPr>
        </p:nvSpPr>
        <p:spPr/>
        <p:txBody>
          <a:bodyPr/>
          <a:lstStyle/>
          <a:p>
            <a:r>
              <a:rPr lang="en-US" dirty="0" smtClean="0"/>
              <a:t>You were created to succeed</a:t>
            </a:r>
          </a:p>
          <a:p>
            <a:r>
              <a:rPr lang="en-US" dirty="0" smtClean="0"/>
              <a:t>You were created to leave a positive legacy for the next generation</a:t>
            </a:r>
          </a:p>
          <a:p>
            <a:r>
              <a:rPr lang="en-US" dirty="0" smtClean="0"/>
              <a:t>You are indestructible</a:t>
            </a:r>
          </a:p>
          <a:p>
            <a:r>
              <a:rPr lang="en-US" dirty="0" smtClean="0"/>
              <a:t>You are manifesting and you will keep doing that so its not about now </a:t>
            </a:r>
          </a:p>
          <a:p>
            <a:r>
              <a:rPr lang="en-US" dirty="0" smtClean="0"/>
              <a:t>Change is inevitable. Remember you must see it as positive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Mind your Business</a:t>
            </a:r>
            <a:endParaRPr lang="en-GB" dirty="0"/>
          </a:p>
        </p:txBody>
      </p:sp>
      <p:pic>
        <p:nvPicPr>
          <p:cNvPr id="16388" name="Picture 4" descr="http://t3.gstatic.com/images?q=tbn:ANd9GcRHLrxMzraXYkIEpVIqEcLgbPk93y9CWACmcJy1pM3ScJAjPW8aXg"/>
          <p:cNvPicPr>
            <a:picLocks noChangeAspect="1" noChangeArrowheads="1"/>
          </p:cNvPicPr>
          <p:nvPr/>
        </p:nvPicPr>
        <p:blipFill>
          <a:blip r:embed="rId2" cstate="print"/>
          <a:srcRect/>
          <a:stretch>
            <a:fillRect/>
          </a:stretch>
        </p:blipFill>
        <p:spPr bwMode="auto">
          <a:xfrm>
            <a:off x="2555776" y="1700808"/>
            <a:ext cx="2676525" cy="1714501"/>
          </a:xfrm>
          <a:prstGeom prst="rect">
            <a:avLst/>
          </a:prstGeom>
          <a:noFill/>
        </p:spPr>
      </p:pic>
      <p:grpSp>
        <p:nvGrpSpPr>
          <p:cNvPr id="3" name="Group 8"/>
          <p:cNvGrpSpPr/>
          <p:nvPr/>
        </p:nvGrpSpPr>
        <p:grpSpPr>
          <a:xfrm>
            <a:off x="-36512" y="1196752"/>
            <a:ext cx="9180512" cy="5513785"/>
            <a:chOff x="-36512" y="1196752"/>
            <a:chExt cx="9180512" cy="5513785"/>
          </a:xfrm>
        </p:grpSpPr>
        <p:pic>
          <p:nvPicPr>
            <p:cNvPr id="6" name="Picture 2" descr="http://t1.gstatic.com/images?q=tbn:ANd9GcR5u4LOaLn8UvYFQ3CR3nM5nVhw1PR5M628jTVV1BJ6nzDabi_1"/>
            <p:cNvPicPr>
              <a:picLocks noChangeAspect="1" noChangeArrowheads="1"/>
            </p:cNvPicPr>
            <p:nvPr/>
          </p:nvPicPr>
          <p:blipFill>
            <a:blip r:embed="rId3" cstate="print"/>
            <a:srcRect/>
            <a:stretch>
              <a:fillRect/>
            </a:stretch>
          </p:blipFill>
          <p:spPr bwMode="auto">
            <a:xfrm>
              <a:off x="5364088" y="1196752"/>
              <a:ext cx="3779912" cy="5040560"/>
            </a:xfrm>
            <a:prstGeom prst="rect">
              <a:avLst/>
            </a:prstGeom>
            <a:noFill/>
          </p:spPr>
        </p:pic>
        <p:pic>
          <p:nvPicPr>
            <p:cNvPr id="16386" name="Picture 2" descr="http://t1.gstatic.com/images?q=tbn:ANd9GcR5u4LOaLn8UvYFQ3CR3nM5nVhw1PR5M628jTVV1BJ6nzDabi_1"/>
            <p:cNvPicPr>
              <a:picLocks noChangeAspect="1" noChangeArrowheads="1"/>
            </p:cNvPicPr>
            <p:nvPr/>
          </p:nvPicPr>
          <p:blipFill>
            <a:blip r:embed="rId3" cstate="print"/>
            <a:srcRect/>
            <a:stretch>
              <a:fillRect/>
            </a:stretch>
          </p:blipFill>
          <p:spPr bwMode="auto">
            <a:xfrm>
              <a:off x="-36512" y="1628800"/>
              <a:ext cx="2664296" cy="2952328"/>
            </a:xfrm>
            <a:prstGeom prst="rect">
              <a:avLst/>
            </a:prstGeom>
            <a:noFill/>
          </p:spPr>
        </p:pic>
        <p:pic>
          <p:nvPicPr>
            <p:cNvPr id="16390" name="Picture 6" descr="http://t2.gstatic.com/images?q=tbn:ANd9GcS3IpfknRD2MhzLjJGpnR-IPbKYTZFs9RVpAEMjvD1alJ7qrYpASg"/>
            <p:cNvPicPr>
              <a:picLocks noChangeAspect="1" noChangeArrowheads="1"/>
            </p:cNvPicPr>
            <p:nvPr/>
          </p:nvPicPr>
          <p:blipFill>
            <a:blip r:embed="rId4" cstate="print"/>
            <a:srcRect/>
            <a:stretch>
              <a:fillRect/>
            </a:stretch>
          </p:blipFill>
          <p:spPr bwMode="auto">
            <a:xfrm>
              <a:off x="2555776" y="3429000"/>
              <a:ext cx="2808312" cy="3281537"/>
            </a:xfrm>
            <a:prstGeom prst="rect">
              <a:avLst/>
            </a:prstGeom>
            <a:noFill/>
          </p:spPr>
        </p:pic>
      </p:grpSp>
      <p:sp>
        <p:nvSpPr>
          <p:cNvPr id="10" name="TextBox 9"/>
          <p:cNvSpPr txBox="1"/>
          <p:nvPr/>
        </p:nvSpPr>
        <p:spPr>
          <a:xfrm>
            <a:off x="0" y="4509120"/>
            <a:ext cx="2555776" cy="369332"/>
          </a:xfrm>
          <a:prstGeom prst="rect">
            <a:avLst/>
          </a:prstGeom>
          <a:noFill/>
        </p:spPr>
        <p:txBody>
          <a:bodyPr wrap="square" rtlCol="0">
            <a:spAutoFit/>
          </a:bodyPr>
          <a:lstStyle/>
          <a:p>
            <a:r>
              <a:rPr lang="en-GB" b="1" dirty="0" smtClean="0"/>
              <a:t>How to use Debt</a:t>
            </a:r>
            <a:endParaRPr lang="en-GB" b="1" dirty="0"/>
          </a:p>
        </p:txBody>
      </p:sp>
      <p:pic>
        <p:nvPicPr>
          <p:cNvPr id="16392" name="Picture 8" descr="https://encrypted-tbn0.gstatic.com/images?q=tbn:ANd9GcRHXIzJPpeM33NGSA7QZOaSMn8a3mUTJrrYzYqt3GPoy3W1JgpA"/>
          <p:cNvPicPr>
            <a:picLocks noChangeAspect="1" noChangeArrowheads="1"/>
          </p:cNvPicPr>
          <p:nvPr/>
        </p:nvPicPr>
        <p:blipFill>
          <a:blip r:embed="rId5" cstate="print"/>
          <a:srcRect/>
          <a:stretch>
            <a:fillRect/>
          </a:stretch>
        </p:blipFill>
        <p:spPr bwMode="auto">
          <a:xfrm>
            <a:off x="35496" y="5013176"/>
            <a:ext cx="2286000" cy="152400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descr="data:image/jpeg;base64,/9j/4AAQSkZJRgABAQAAAQABAAD/2wCEAAkGBxMTEhUUExQWFhUXGBcaGBgYGB4XHBgaGBgYGBoaGBgaHyggGholHRoYITEhJSkrLi4uFx8zODMsNygtLisBCgoKDg0OGxAQGywkICQsLCwsLy8sLCwsLCwsLCwsLCwsLCwsLCwsLCwsLCwsLCwsLCwsLCwsLCwsLCwsLCwsLP/AABEIAKEBOAMBIgACEQEDEQH/xAAbAAACAwEBAQAAAAAAAAAAAAAEBQACAwYBB//EAD8QAAECBAQDBQYDBwQCAwAAAAECEQADITEEEkFRBWFxIjKBkaEGE7HB0fAUQuEVM1JicoLxI0OywgeSFoOi/8QAGgEAAwEBAQEAAAAAAAAAAAAAAQIDBAAFBv/EADERAAICAQQBAgQEBQUAAAAAAAABAhEDEiExQQQTUSIyYYEFFHGhM0JSkfAjscHR4f/aAAwDAQACEQMRAD8A0So7xtJnkQMJRi4EeiSsZy8YekW96TdULUgxvLlneBQbCZgJssxESF6EmLS0qH5h5RsJi06gwAmRMwXJjaVjCO8RGicco0KQYxmDcDyg/qBv2D1Y8FLOIS4xwXSx8YKSr+UH0jzMHqATDwaiJLcBEgEuTfl84JlcNQS4Pm8FIlC5T4PFMwTqRD+rJ8CaIrdmZwiA7kjq8aSsADUEeNYtmB/PSKgAd0x2qQPhCBLIHdB8GgcgvSWn0jZcxe/pGKAXc3jlKtwtJlVYdZc9j/1rFRhFbJPUQxnY1gEsGjKZMzAMyd6VgrPJCvFFi84GhJSDyD08orNk9lhKbmQX8zDrDY0C5f0grEhK090Afe0UXlyT3RN+Omtji/wx2Me/h4fKkS83cBL6Et8YOl4LDrFU5COZ+Dxq/PxXRl/JyZyPuY9EuOpRgJAJ1f7pBkvgeGV+ZvGOf4hBe5y8Kf0OLEuPckdKvhWHcgTCwPKCBwCQSGmmvSnWC/PxfUX8pl+hyWSPUpGpYR1k/wBlaOiYD4QvTwgBwtQfYVhX5uOS+Fhj4uRS+JGPBsZLSCFW25wRiOPEdzsgakxJnCpdkzClXSFuK9mpjFQUVAWDhz0Dx5k9Mndnp49SVUMJ/tX2Ck6hjWOVncQbu/fWNcTwKcGpfx84XYjhU1N0wqVcDOVkVi1HeCsGlSjWg50gCXKmaCCThZwTmUC25jrZyaOy4V7pKO+51a0ZcS401RWtI5AYwijxnNxxIb5QqhTth1j3Ee0KjRNIC/GqJqpvWFCXjVIOsH9DrHGE4nMT3VHS0SFf4gi1BHkLSZ1j9KxtGstY+xGyMJBCMLyi2wNzKUscvKN0B4893yEXTNUnSBpO1G0vBPGn4PlFpOKgpGLp+kLuNaBDhW0eBp00WIhzKxlC4HKkDT5iSHseQDecNH6oWXGzFsjDKU5QCQL6tHrIZlXhjhpwSKKUDrSM1IzHvA9ReHTt7k5WlsBonpFGeBp4zWf4w1mpJagDbUgcyHNx5xbHo5M+R5OBSZUXQCIZnCcxFk8OJLBjF3kg0ZlDInwL5c8i9Y1TiT/DWCxw6rEgHnGo4UrlEmsRVSyroFegp4RFIdyAByIgtXDFDSKfhCOUScI9Mqssu0LF4Q3fyipXMZmMNk4VURWBXAaXuH1H7CPOsHumNQmdsYajCq5xFYVWrx2n6oX1X7MAk4SYa5gOpi0uSvRY84OGG5R5+HG0doQPWfQIcKm5U52EaAZDqDzEWlzCmYGSWFzaHOO4gJgAMum7xKTSdVZaNtXdAEjHNcn75RWfiJai5BJ3tGs8y3DSzzaPTNQ37vpv5wtR6TDqlw2gY4TM3u0qf71JiALR3kmnWB52LW/YQE9awxwfEJwQ1H1UYDb9htv6jOViSaZAeVTHquHTF0IAHURiv8QST7wV5NG2HTO/MoHwjmn0kKpLtkX7PqAcEHoz+MB4/AKNJgpoIZ5FbmKLkk3MGN9glNfynMzvZyUbAiMk+zKHo5jqjKi0mUWo/wAILaBGTOVX7M1oojk0eSPZVz2llvKOxThYuMLCsbWzm5fszJ586u8SOnGGiQgdbFqcMI0TIiTeIyxZKjvQCMk8cSAUpSuvTprFlK+EP6Ulywj8ISKN5RBgTsITzfaFCXTLdStXokdTqeQeMxxjEE0UwBGYABjSEnlURo4nIeJwbGwMX/CnZo8wHFULAc5VbGz8jBc/GJRVS0jxhlNT4JyUoskkMO056h4ipKWJYCF6vaCU7BRPRJjKZx5H8w/thljB6jrg3Ukh6CKInLBt6NEwnFpCj2poSOhFY0l4xF8yeVb+sO10LqfJrLAUO0kkdYy4jhkmqARSoI+cGYLiUos5dtAWjSfPlqPZJA51iatSHbTQjEndwYtg5Yzsp200fx0hwmWi5UlokyUCxQQw0LHyrDPIuBNPYBjsEpwUpOVt3tcxtwrBld1sKuApiG6iPZiFv3wImGwwFQfIxzT01YLWqy+MwoS2RZIN6v5WpGYwbjv+BgxUp71aK5U/bwq2VNnOW4GvDMaEU5Ruki2YU2eNgUjQP0iiQHp6CO2YttcF5UpKkvnA5Gh8o8kpBJopvD50jSWou9B4fpG8sKdwb3hH+o6Zh7mWXdKvMfKMFcLBqymhplP+IsVKZnhNUlwN8PYmOEAtHpwnLyhhMkPGiElrwzkxFGPYsOEoIgwcNgjnHuSBrZ2iIrTguUap4edjB3uuZhPxT2mw+HcFRUsflTXzNhHXJ8BqPYanBcouMLyjkJv/AJCObsyuxq6u19BAXFPbyasESk+7B/M7q8NBDenkOuB3n4TlEGCj5iv2oxZr79dNAwt0FfGC8J7bYpBcrCwdFJHoUgGC8M/cOqB9F/CAEPry+MaIkVIKQRoXjkJX/kJLduSf7VU9YMwnt5hlEBQmI5kOB1Yv6RJ45jqUTqPcBrV6vHow4hWfavBivvk+p9GjRPtHhSM3vkN1b0vE9Mx7gMBKSNokKZ3tdg0/7mbklJPyiR3pzfudqj9DiV4uboSRY5Rf4iMzJVMZJJY0buk2pSMsBRyVEAV8BUuIyl42r9sm4DWv4Ob+MQjq/lNjlHscIwyUyyAkJIIoRpsPCKcQxMuUpFc2YMAAxen3zgGfxXEKcJSEi5UTm5MBCn3ave5iXW7vVwa6RWONv4psnLIltFHRqwrWINLffxiyAlylZBymxJcfWEcuYVLP+OQ+kaKnrBbkDbm14klKMtmO5JrccyloSCAE9XaAJ+ZRq/hWJKmBQGbpQxqrDU8q/KNEPMcX8SIy8dS4ZSRhxcpfrBBWoADKGO9fsQKZBNifGj3tFTKWDQluttfvrFPzSfKE9FrhhAxJSeygDoTBEjjb9lSUq3rWEeNTNKgHJS1W8WMURglPpe4r/i/rDSnBq6FUZI6xWKB/KR4lvEbQLP4gkXAHT9ITBagmpFN6fG0Lcdicw7O9T9DrAxu3VAlt2dDjeISQmswPdhXweFI9o1pDISlt7/CFMjCg6v8AZgqVJyglgyS3VWnlFm0lRKuxpheNTillzCkmoO3JtvrAONxuIB7UxZGhBLRVEsPoKgeYN4YhNKhxZm+3GvKsS9TRLjYpo1IVJx08/wC5MbkT9Y3w3HZ8v/cURso5vjUQYvDyhqUeo8njGfw5P8QbdiD5RReRiezJejNDDC+15spx0/zBkr2kXcTWfSn/AGjmhw4V7Qfr9YsMOhIqoDr8mg6sb4O0S7Okme1Uwf7yfAA/KMv/AJfNqy/MCOenYEkOkpVsx+MYq4YqxPkHjtcK6F9NjfFe2mIFAs+g+UBS/ameo9udMA/lJHwgGZwv+b01jGfh0gAO5Fx8hzhtUZKkDQ4j+TxjMaTlHlmWD5W9Y9XxGcO6qYR/WfrCjhkkPQV86eUN0kuoM3Q36c6G0SlmnB1yUWKEtzGdxie1J6g92mK+sLDWrvzhnMwJUo5S1Kv0vSFysMxLU+HnGjHkUiMo6SiUCPFJjQSzdvpHqpRLRYRyMRHpVG8rBzFWSTE/Cq1DQHR2oxSgtam8X9zWsOOFYdnBUEgkB1UHm1Ia4vhKRRwp7BmI6NeM8s0YyploxbVo5hIADNFQIbo4ZnJyGrtlN4wn8MWgsUnyh1ODdWCmAplkx7BGSJFKBYTMW7gDWpuBpTe3lG0jBIzCiiWer6Usaf4hhNwYdgCOehs1a/S8aJQlIJc3fUmwDDn5R8+821RPV0e4HOlhs1bEaVb5u3l0gTEyjlBS5JUlJpuzmmtDXlvDZc2UoCrVDC5pR+Rom20CLRnmZy6UMyCCQ1bs1LW5R2OT76OaQPJwjbfYOgrG68GrtH+VuRDvZrffODZaCrVKmNwc1yKGmxPnBU6SQyrjXceHgxhJZHZRRVCSRgOyFFSHao51ateXlBOGkqTaYAaEOd9KANtBisGlYJSMqr8lPX4+bGOe/FhAPvEqSp2y6sKfDWHheW65Ek9HJ0GYLSUqAWl6Vy7C4b7ED+5A7qaDTMTqKV8NYyw+MKRmCUuWLK/uJNPgaR7P4xmJzy0HKxBAINwLg2tE6yRf0BKnubT8KkjMxFGdt4XzEIQQxY1ttcFm5UFLQXhcShQorLUlnPlvSsa4wIWHftUqkhyNiLEXikcji6dnShasUTMMmYpzoN6UD2384pLwYKSX3ZvC0NJaQJZsVHs2Ju1w1HqOT6wMvCmgzUbW1GZjrXesaI5G9iMtMWD4fBkMTX4cugZ4knBlyjLRJN9S9D97wWUFu/bQAVo2tA1NYtJU6spmyjWyiZZDNqAUvyjnkatgaQNO4eWBAVYAMbdp61arxnMNSAQUsBze+sMFTFylhKynKR2VJUDbQu1btZ4ScbxaROISDlF2FyoOWbS3rHYnLJKvudKUIq0be9zFqvzt9YJkzgwzAHmzfdoSy8ekB3NH3pWPFcUH1oYaWCT2AssUPZuFSpJBLOeZpy9bwk4thlJtVFK6g7H71jSRxIKokKBpUW6KFnreGQnJUMqgSFDmN77eMCDlilvuLNxyLY5uWtTUfWHWFnggJWCab1B67wunyfdEppSo6aQ1lMUoV3SQaAFRejHoXYxo8imk/clik1sTEyGS0upNef0MKFSWLKcHVx1h9iMKQyjQVdwCGAdxVxGkuTLWnt5TVhrSltRSt7xPF5Cgt9w5I6hbw7KqgFRsfp4wfi8NRJCiFAMQQ5O3jeLL4OhJSXIJqCK0vQsawYOHzQDlBUKM3aZi7WPxgTzY9Saf9wK6pieXIJWEpKyTttv0gyZ7MTzUJNRuCbdaw1wqsgKlSSlZaoAZqUepg6bxWYKS0jIEhyp3cltnDb9Inl8nKv4SQqhF8s5NfA8Sj8rjnTycx5h8HMLOmhblenSOkxeYh1FiHLqoBZkqFlDTMwPxiftAEAKQlZN6sUnmU1bnFYeXl07pN/Qm8S7FuHlJByupCtSRXRvpBSMJMTUKzAVDULi9FFwfAaxr+C/MaMBY5gL1s4OltIJwcyqkrSczkAvmBeoAFHIBFDBlnfMdxlBdmfD1iekkpBy3GX4esezcDMB7KGSLNpzareEX9yQFe7m5F1zOAmthmd+doqmfMADr7Y/NmpXcJFxEqbk9PHswp0DYvCoAKi6SLKcKJNbgMR5PBPB5qlp7BSeZSP0PmIJw0maUlE9UtSdCkByXoxb4iFmJllCgpKFKS7Chd6ghixP6RTTqTg+f2O107Dp2AWpXaCCFF6pD8wDXr4RIHGKmAj3QIJoUq8T3VULN4eMSO0ZFw0g6odpnOPiVlnQLeA3D+ceyuHz3DzEAs5F6ekb4XHSFlQTMSkMGpvyNIIEkACuauz3YkO5cfSPF9ea2pL7HqrHH9T2VLWjvLS/Trz9YAx/GpgJAV5HXcHwj3F5DRlPVxUG1OpZz4wr93WleZjb42NP4pGbNKtkj1fEZi3dQ3cFj5iCcH7QTpbVSsbEu+9YBRJSkOE1JAoOfO/hGuHkTMr5WFbsB4mzN00jZOGOt6IRnK9mdVgvaGVMBKkhC027VCSKdP1hMrESytU2ccyyTQBwAxYA7V9IT43FZAda1CWLdSfk8AT+JLIOSWDvV/QfWM8I48duPZVzySe51svGyiAyjTl1p5c94Dx08qoh9Hrtr8Y5VWOmVYNv2fsUjEcWmhYBYg1tza4ikJwi7OlqaOrTh5igyiw0+/ONZUlAYvXWj+r8oS4PGEnKTUuzPodj4RcLm5j2VaNcXHxt4xojpmvYjKWhhmKxsz3h92tQSCRdvD5Rp+01MApyxcVeu/wB7xkZB3Q9AxJcPS3nGa5UxwDlHiPHWKqWGqtEm5vej1WJWVfvFAV1oA/6+keHDKXZRJ1IGbbo2kYmQvORlCmS9H10vvFsKtZYGWQA3dIo/jFWtrjRB5N9xnJ4aQxVOAD2Wg25KdvAtD+bi8MEjLLTNLitA1ttaQkwiJqmCUilKkfrFzwNZLqUkP3soUIxTg5SuTKwk0vobrw0uYO4Eg6O0D4fgCQpyslL2yt6vGOK4GlDETkghyO1WmoA8LwSicsJBMyUsGuYvo1m+cJkc1H4JAXO4/lYFIPZKG1BT8/k0aY7giVi2Uj8ySxTWhpcV1pCRHtCUJ7KEmj0VQ3tq33pDPgvHzOp3FAWPXQm/+Y8PyMfl416tbI1wniewk4tw5WZCV1I7yilqUAqLg7tDCUnLKTkIZTtlNDuw6wbjsKA5cLLsyXcOHADV2o+rQjnSfdKAXKypLF+2ApRIfRhpRqVjf43krPjSb46Iz+Btha8WmilqqeyQagC+jXe/OPcFKExZShFTqyshLC5FrGu8YCXKVWndbs5i5FLqHTq14zQkoLpUoHkkhtGu0aPTTj8Np/sS9bse4rCkZUkJBSxIKiKXVUgAipryhzhCpUsZZYSaWNNrh/nzjnk+0MyW2ZQBpWiuVSHBv8YVzvbOcCyV5k1HaTQv0qTGSf4f5GaKVLb9S68nGn2dTxacrIp5HvSjVmAajpIq/IQtw/EpksJVLACSSSlWor2Q9XuwMcjP41PZveqAv2Tlb1tenOACpSjmzKL61vr1H1j0PG/D1CGmRKeZN7H2HDcVkKl1IANCNQdQqlGreFuJwWHmEBM2WQkABI7Ck1PdW9KactI+ZhSgwzUDXJ8oNl45IAzoSsUD1B+MSh+FrFK4SYXnbW6O2RMlpCss0gh0jOASprEKB+IhRxbihqJJSyiNHIoHbQVBNtYTKxcjK4Cktokvro4MaysLLXVMxbMDVNQ+jhg/hGzFjUHcr+5nnkb4AhhJ7uFdrx9S8EFWKHfIIG5eGycKHyoVRi2YEm+rUjWVwpz2ik7M4HwrGh+RjfP+xO5LgRzuIzgwQkJ3D5n8IkrjE9wF5wA7AKKeVQOVIez+HnRIBFiVJ+vxjJHDbhnrfMK86R2rDXQ3qTFOK4gts9HqDmBLtryiQ0RgVEMQmmrsIkFTxLmgXI4HCzEpyzBXQ7gn71g736VWUpKw5SQSR4fesBYXESplnBcOG16GCEyA7guPnoLx89Jqz3FOkWVjMQ+RRJoRnBOlq+jGMVTFguolxv8AbwWZhAVnS6ftrxsAhQu4IGUmo5DeFcr3oViufxXIBmzEb6Cr9fGCpRzEFNM4ck/lIdw35nHxjSbgkgkKJG1HD89R6xpw3AlZqKDStT12gylGrFXJvMQCkgFKmZwxDjWtPQGAyjLUJJQXHTdyKw4xSOwUozFqkVoRzAq/WFy8HNDHI2pGZ3I56aERKORVyPZhOkagua9kuFEE3BavximFwaCCmYNXepy7ilahoLwuHmOFqFixCxUjXL53DVgubmCyZQUU0cG4Jr2RZXO2t4os1B5McJgAM2UBWUZnFSmgcXtUeIgLE8VmJK0BZuWrpdna7ERthcSpC1EWUCmz0ezEa+kSdhPelSksVP262agGxHLlyizzRYrjZWTKIl9lYB1BcnYdT9Ig98kDuHtAuz0sxGkYolzbFLczt9a3hjhJAUQ7B3cGhpZiPA+UTeXTuwr6A07iSlqzJQlK0FlBixA13B12hhgcYla01UhRAC06Ho/xjdXsqtfalzVJd694eId/EHwhXxPhGJk5RMTT+NJNOlKQ0fLi3UZC5PGTVyQXjMeZSmStYJsFAAM93G20Znjs1QYTSWNKhPXR77GApXFUqUUzKiwZjptvBsrCSVFkqKG0Bbq48o1Ly9KqaM/5X+lgk5c0kqqol60Hi2sG4VU5BQMyUEgsFVNb25wBiuHrScyZjgWY06HY3jNWImZ01AUHY5XrrmPy5xR5FkWzRKWKUeRhjsBiTVS0LrTMAkRfC8LmVSspGoKTr4NGHDscpR7ScxchQBykeFoYInAEkkoADnNTyOsK5TS0iRUU9wvA4aYhj71fNqh+j0rvFOIGeAWWZjm1aUNbiCGloHvCVAN3ru/SMv2kCAqUBN3CTlUBySbwmNPUpV+w09Nci2XipwllKcw/qFgasXte3KF0rEKSGLqVuGdtgd/r5tZ3tBOSqqGQqgCgCNKZgXeK/jxNRkaQhO9aAXAAD8nj0ceSUeYqmYpxbezF8ycEpqFDUOol/wC2xjGamgVlbZhbe31gyfhpYJQe0PyqSnKBsFB76c3i8uQQ5DGzOlntobfrGhZI8oGmhckFqWar0rXxtpHhWUsSAxJsfCnhDM4aYolQlBiaOQC7aVdn1jI4NaMvvJSQlRAvmc3sDyvDepFipyBhMcuLdBbnEWCsvkPNia9fpB4wiaDIlL3PdIIaoDV0tvBH7OUTlTMC9wC4BfoG+dYT1YrcppbQvw60IIzSxo7lRO1PH4Qw/aGXMAnWg5UoXN2eKngE8XUoDQ/IDyrFJfApjhgVaMo5TU7G8JPJifLOWN+xqDOIzpIAcms1KQz0oPCGfCxOmOkTZJIu6ySx6JECp9n8UpLoluzgue0w5V5QFisNMSyVSlSwQSFOElR17Pl5xCU1NUmivpseSkKmAlOIlULFpajVtyx8osuVMCaTpQP9JY7UP1jnpMxMoMgHdT/rRx0MVm8SH5wCGoNX3NvOINyuo8foUWJdsd4zEqlgOqUHoyAokk6sTHsczN4oo1TR6vV7Urtq1okXgnXQNMTD8Mk0IBr3g1bWPL5x6tOWrMrw03+sEzHoXLO1qHXa/Xyi05BBBYdS5odSBVum0fO62elTBXBHabz+ceIzJJIqNf8AA1jVYS5y16WperODGSSWoUi7uXNdBoYZSDQRKxYUTSuov6XENMNg0Fs6FIeqV5TluKE2fQQnOEBIMxXunYhxcF3IygsIICzhplJhIypypqQoEh2Ys7PRt4nNKSpM7RfI+RwYpJZbHcEGlKFz08orjeGqKSFJA1cUfnAX7Zm5yyPB8qk81AmlrARqcSVFJUteYKcVCWpWguKaxk9FxGWONUjPB4VcutSD+UVcc9I2KZalZVJMs0YjsitWVpBMzHAllONcwb5CA52JlqV3iSAwLacwRDxtDKKiqRvM4WSlyM5qMzDNXd6K+6xhKwMyWoq7Jfct2fmfrFpWdNZaiaVAuOo1HOsUxPGiwzJzN96Q0ZzTpAbosEoIKikUNCmunpGIo5A7NLuWiiZ2HmBmy9d+tYpLkqSGSotawUG8NLQmSWRqmRk52NsJxdISQpj0LDx9Noqr2oUkkGUCKMMxIZmNCIXy8AlQBCgNTmp1vevWLzcMMpCk90hiPTm1HiUIxTtqykcmVKrEnFOHSVqEyXMTLmapqxrodDFpZmAOZbuQ6gykqb+YOym0J0tBGJ4a4Khe/wClNbecA4PDzZazlKknZ9OcbF5DezYmuV8BmHxbUyhyKgmviNq3tG2LxCcyXQHUaKB7paxf4vBWD93MYzkIKxTMOwrX8yWfW7iKY7gKiFe7JJaiFEA+CxR6NWOj5MdW+xTS2jz8MnMJgGYtWt9HoL39I3wwlzVqZ8wG7GhuGvUD0hF+1fdLCJ0tUtQu9HfVhQ7uDpDWVxWQkgqLOKKyuGLmpG9/pGlyyLfd+xly4Iy+UbT8EFJ7TMLlQB8at8YDRhVSlqJCSSOy4Ie5LkuCawXhMUhiyndrkkAEO9H7MWmT/wCFOZj+Vz8Q0DHnktjDLBKPIBi8SEgEoFBYIDFqtYU0pCoZVKLJAVetCCWHTnpeNsf7RKlzcolnLYuCHJo4u0DYhMwJUpzlUC7jtDawcjm0ethcopX39QRg32aSE5VBSlKc0YPVX5qm1fWHnDpmGS5WFZgLrHaLk0rWkBcPwxmITn7KhVLCp52oG3iuJWUEgEEFySEkkM4cka9PKOnmUpaLG9F1qY7xnHpaUgIJcg3vy+zHPYmeqZ2ipTbM5ZzrterWESVMlgElyNKNyrqbxdE4FRlpUXZ6uOjVYCwhL0fKPGK7CMLLQiSTMct3eyHc65gKAt8IeYXiaJQ/0pKlKUO04NwBptX7eEEnM47R7SqM5Zw7EeevlGrTP5j2tSwYCoFH820iUsrfJVY6DMfx+coOf9O7ZuzbYOPt9oWcP4+tBXkdalG2zaFRuL+d4HxEj3iVOsZhlZxavSpvakKFTAgjNMANe65tzLfARqwwhJU+SORzXA2m+0mJm9krYByySw6XoBEVOUsuqYpR0SkvybpvC04iRut/ykpHi416v6x7g1LUWJYk6IKjenSgpFZQguFQqm+9xksi1zsLCniPKM5mQFyz73exoWoXiTZipaaIzM1FAhXMM4JuC4HwikpRKCqb2QBbbk13PXSFjFVbH1Nvgx/FFT5GFnLdK9fukSL50EDLLUqpa4BIrX02iQznFC7nsnElSUhRzBL0qkLZiE1vpVqOIKxE8zA6glAzM7laswsAhwkabQ4wHBJZlqCVKTmWFAuHCh/Dmr5vpCPjPDpkuYZaUvnIKVNmKiX/ADMwLvSjesfLrJGUqPalFxW5thlGUc0xDlXczgGte9taw9Yx4mlRuntMHV+Uh37JS5SCKb9m0CTcJiggyileVwb0D1sd/pA+JlrkpKV5gaHYNWhNntrpFo1zYre3BticXMLAMkULBgm75qmuleUY4hakpQTlIJI7Lm1bkDn5xiudTKS5B7pJqaOzWhlwtKZwAKAA+UEgkPyP5Rd6QzpLdCpXsG4TEYdJT2QpRrnQ6gl6sQS/jzhnOSlR7IdO9XfW/SBZ/s6JZcJSHBDs21H1/SKypSkhiSW1cCM0nF8MrprkucUkZXQaGpt5NS8by58lXeF7FPzDQDOCiGcZjYOATX6vFUrKGMxFBqxZ9Hjq2FT3C1S0JIyzLmjAg+O0TFrLhKkg72BULX36xMiWB7o5vzsY8nrI2Iemtm10gJodpGasEhYJlrHRXZIb09YBmyJsovUHQg0PjrBMtKCpWWz9GI0MYTZandzQ0Dlg27X6GKKfRJo8k8V0mjxsQ/P0g+Ti2AZdH1AN9OQ+sBiUlYJy5TrT5a6+kL5qSgpFn0s5NfhAUIze2wKOgTiACxBGoYu2tNxyfSNk4wKqtAKv5Xe9LsXYW5xz6cUCQ1WZ2o9IJl4xJc2VoHodg/6RLLhXsNGVMNmmSpClJ6G7jzsaRrwXiLEoKif4cwf15jlFZUvNXdq/H75RTF8LCh2Ax1B1/pOnreM6UXcWyqbbsL45hZOJYTEqBaigHDX/AF0McfxDgk5CCgAFJokv2abHTod46HCTJiDkmZklizk0PX1himaVMQQpTMoaLDNffrFcXkz8fa7RPJCMt+zgMP8AiJKiicFoowcHLfQinrtHquOLQtLKdnzAGhZVG586R3stShVDkJNUmuXpqICxfDMLiCr3khj/ABo7J60FTyMehj87HN3KJB4nVWL53H5E+UAtIStRyheXM1rgeNRWkbYNKkhQAJSLKSc4s7gXsTzHnCTifsfMQM0lfvECuVVFjyofSFWC4lMkqUF5gQxIJvtGqNOH+k7+hDQovdHVCbLSoFSy4JGXMX0v8I2m45BftJTSjJv5F203hVhuLSpqStctBUL5mL6AktfSOg9l5+DQwzDMXICiDlc91wKh94WeZLeSdjOO1LcXDEJY9tJUkEupB+dXHSKz8fLLJSlExVKszB9WYaWLw04xwXCzs60H3Sn7yapJFwU6X09Y5nHYX3QdlJCt0nKphbMw6jxjR488Wbvf2M83KPQyGJlrbvA/wpUAC7OxHT1jMyipXYXMTcFxQNV1AaHU/GEUvG5e0RUgsfnzjP8Aa0ws6jfpdhGp+PJPYCna3OgwjAqUtTqsSQ6Cbu7U1D0+MHyp6FJJ92gl3ACQpNQzMK/rCLE4tKk957Zw2Ulg4rXz60gnBLlzP3TSixdLk5mFwd+T/CI5Ivl2NFrgb/6ctKj7oPXIwYnalwDWF54rMGUqeWk0NSDzAaxtt1i+FnTESk+7EyYC9UkBSWJchTORyAi2ImP3kgvQlanIrQqGtSzctHhVkS2luDQ+UAypktc2q1zElQyhyCOp30hnPky0I7UslCgCQVnctQG9OdBd4B9yHdMwJUD+RLA3s6t/SCJkmayWQpR37odqMTc3sdIGTKtqZTHDm0TDYiUo5Uyso0dxm65bltSY9jBEzEgg+5Y0UksTXkaisSIy1N7P9x4qkEzMfhp5BUpUldMzLoSDRyAa86XistK0qfD4n3hfulwdnY35uOdIBXwFCrLWDcZhmBveBFS1ypoRnBUSmxy7EPsLam0ecoRe0XZrlJ9ofzcfMmy5iMQougA5UZQqlc1KKTbQ3gWXKxGRMwBEyWw/01F2DBiHtAnEJOK9266gnuntG7vmTUClHg72cwyQQtaFCz9oml6g023tCuoRtUMrb3Gk+UKK93lLCgbrQ7UiS1K0BDNptvBq5oA7JItSm+3V4HEwJue9y1vsxjMptjuJ6ji6w4Ciw19GIMVVipcwgTEJPMHKaP156QOiZXroWY84DUhGYuFF6li/Rha20PpQG6DJ2FzkFExv5VV//QLH0gdeEnSu0HUBVxb7r0iikoVXMSD/AGkBvXWNUIWiqJjv4G3Mw9vsFI2kcaX3VuDo9fvWNpeIltlyJ8BlcXdxAGLwnvaTAN8yaK5M0WVgCGyqIoC++/y9Y5qJys2mYBDKKVKBuXqG5npAEvCKYnMDzBbkxBYx6vETZdCGOhahGhEZiYpaUhQHvGunWu2tIKTrkSST4LkKBdmA3tTaLKWpSWWjMG03fRj6QIMY2cKctS2nQdIxw2OTVlM/5bf4MCpLci20QmXQgLSdSC7HoQ/rGklCavMc7sxbprBE2e/bDH+IHUfXn9IxxCZandGU7i3l5QVP3FjKg3CEWROHQhtb/pBSJ01IqLVoXA8qQg/BJAeWutt6/GNZM5SVAZz9/CA4RZeGVcD2RxoJGVaQRzDj9OsGy0yZgeWci6VSSKPUMxjnDNLFM1LpNArrsR+saIUhK0pSrKMpIJ3F6h+tolLCnwXjIc8U9+hSFy05xmYqFwGGj9NGjQcTRMUykqQTsQH84S8T9oJ8lAKGWASC1SGpp/iEcnjq8RMUubZOwZq9IEPElKNtUl7cgk46qO6miaGIUmYObAkOb/C4jGfwjDze9KCVaZk0c9QRCtOLQJYV7wpUkHsFiT0YvURhiPaeZLXL92oZFAGtS4uGOkKsOa/gf/Ak8cWFY/2MQoEAZad5FH17pofBjHIY7gkzDzQgzAApmUxSf/Uw7T7czhnSVPUkFIDhjQV0b4QpxnEJE3KVLWFVLnTqLXb1jf4n5rHtldr+5CUIcI6bgc7K8sTlKWwDqbIoFLilwebmohgviaVKEqegjMxDjMhWh6150jijMQpaVyT2wlTUYKy1cbFn9I6PgfFEYiVlXXKHqGZtQ1XiObG4P1P/ABo0wqS0MvxjhOHd0JCVg926Tb8pb05wnm4GUoMErRMF0K2t99Y8xnF5kmclfYUhVi2YfzODUKraOgXlmpAXLSU1ylDhTcmJY0fLHoYvNyYYrW7T7MGTxYzT0OmctM4MRUHwu0LFy5iDqOYPzjusFwlKkUmkFiQFgENs7A0hbjuGLyv2FpfvJCVDyv8AGNuPz8OR1e5j9PLB1JHN4XGTEuoFriup6QdheMzWZfaSdSNOStDzgDHyDW1NksPGNsLjkpUgFag1KMz6u94pl0tXRfHY+HCwViYta0EU7QNa60cliLCNkcSZdjQsSA6HtSrBw14539nzsxyzMwrRyC3jfeDcLxBco+7vLNCk2PX6x5uWLa5s0RaWyVHRSsSFLyhYzVUAHq9PzFhWu9YkAjESMwIZIKLkBRSdq1I6xIxvV0iipmuD18fiYQ+0X79Hh8okSOw/N9i0+EdZI+XzjGZ+7T/d8REiRnfylWM028fmIie5/Z8okSJLkIKqw/qP/FUL5/f8B8o8iRaAkgWZY9PkYtJunw/7RIkW6J9hh76enzEMcNp/d8THsSM8uB1yep/djor5QkFx/V84kSK4+GK+QfiNx4wlX30dTEiRbHwzNL5mFcO7szp8zHuJ7o/p+sexIm/mJPgrhreI+Eeze94D4xIkHsEeRzw392v+7/jAM3T+hfxMSJCw5N0flKcL/fSusThfemf3R7Eiz+R/52PHlA/tf+9l/wBI+JhPNtK/qPyiRIr4/wAsf89yU+xOvvnqYwF/KJEj0lwSOh9l7p6/NUG+yPfmdD8IkSPP8jif2Kx6+5f2i7n/ANyP+8bezneT/UfhEiRPL/AQI/Od1xH9yfGOP4f+4H9HzTEiRh8T5fv/ANlMvzL9CY/v/wBi45Gd+Xx+USJHv4PlMPY4wv5eqvhExXfPX5mJEjM/mG6ZnO74j2JEhgR4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1508" name="AutoShape 4" descr="data:image/jpeg;base64,/9j/4AAQSkZJRgABAQAAAQABAAD/2wCEAAkGBxMTEhUUExQWFhUXGBcaGBgYGB4XHBgaGBgYGBoaGBgaHyggGholHRoYITEhJSkrLi4uFx8zODMsNygtLisBCgoKDg0OGxAQGywkICQsLCwsLy8sLCwsLCwsLCwsLCwsLCwsLCwsLCwsLCwsLCwsLCwsLCwsLCwsLCwsLCwsLP/AABEIAKEBOAMBIgACEQEDEQH/xAAbAAACAwEBAQAAAAAAAAAAAAAEBQACAwYBB//EAD8QAAECBAQDBQYDBwQCAwAAAAECEQADITEEEkFRBWFxIjKBkaEGE7HB0fAUQuEVM1JicoLxI0OywgeSFoOi/8QAGgEAAwEBAQEAAAAAAAAAAAAAAQIDBAAFBv/EADERAAICAQQBAgQEBQUAAAAAAAABAhEDEiExQQQTUSIyYYEFFHGhM0JSkfAjscHR4f/aAAwDAQACEQMRAD8A0So7xtJnkQMJRi4EeiSsZy8YekW96TdULUgxvLlneBQbCZgJssxESF6EmLS0qH5h5RsJi06gwAmRMwXJjaVjCO8RGicco0KQYxmDcDyg/qBv2D1Y8FLOIS4xwXSx8YKSr+UH0jzMHqATDwaiJLcBEgEuTfl84JlcNQS4Pm8FIlC5T4PFMwTqRD+rJ8CaIrdmZwiA7kjq8aSsADUEeNYtmB/PSKgAd0x2qQPhCBLIHdB8GgcgvSWn0jZcxe/pGKAXc3jlKtwtJlVYdZc9j/1rFRhFbJPUQxnY1gEsGjKZMzAMyd6VgrPJCvFFi84GhJSDyD08orNk9lhKbmQX8zDrDY0C5f0grEhK090Afe0UXlyT3RN+Omtji/wx2Me/h4fKkS83cBL6Et8YOl4LDrFU5COZ+Dxq/PxXRl/JyZyPuY9EuOpRgJAJ1f7pBkvgeGV+ZvGOf4hBe5y8Kf0OLEuPckdKvhWHcgTCwPKCBwCQSGmmvSnWC/PxfUX8pl+hyWSPUpGpYR1k/wBlaOiYD4QvTwgBwtQfYVhX5uOS+Fhj4uRS+JGPBsZLSCFW25wRiOPEdzsgakxJnCpdkzClXSFuK9mpjFQUVAWDhz0Dx5k9Mndnp49SVUMJ/tX2Ck6hjWOVncQbu/fWNcTwKcGpfx84XYjhU1N0wqVcDOVkVi1HeCsGlSjWg50gCXKmaCCThZwTmUC25jrZyaOy4V7pKO+51a0ZcS401RWtI5AYwijxnNxxIb5QqhTth1j3Ee0KjRNIC/GqJqpvWFCXjVIOsH9DrHGE4nMT3VHS0SFf4gi1BHkLSZ1j9KxtGstY+xGyMJBCMLyi2wNzKUscvKN0B4893yEXTNUnSBpO1G0vBPGn4PlFpOKgpGLp+kLuNaBDhW0eBp00WIhzKxlC4HKkDT5iSHseQDecNH6oWXGzFsjDKU5QCQL6tHrIZlXhjhpwSKKUDrSM1IzHvA9ReHTt7k5WlsBonpFGeBp4zWf4w1mpJagDbUgcyHNx5xbHo5M+R5OBSZUXQCIZnCcxFk8OJLBjF3kg0ZlDInwL5c8i9Y1TiT/DWCxw6rEgHnGo4UrlEmsRVSyroFegp4RFIdyAByIgtXDFDSKfhCOUScI9Mqssu0LF4Q3fyipXMZmMNk4VURWBXAaXuH1H7CPOsHumNQmdsYajCq5xFYVWrx2n6oX1X7MAk4SYa5gOpi0uSvRY84OGG5R5+HG0doQPWfQIcKm5U52EaAZDqDzEWlzCmYGSWFzaHOO4gJgAMum7xKTSdVZaNtXdAEjHNcn75RWfiJai5BJ3tGs8y3DSzzaPTNQ37vpv5wtR6TDqlw2gY4TM3u0qf71JiALR3kmnWB52LW/YQE9awxwfEJwQ1H1UYDb9htv6jOViSaZAeVTHquHTF0IAHURiv8QST7wV5NG2HTO/MoHwjmn0kKpLtkX7PqAcEHoz+MB4/AKNJgpoIZ5FbmKLkk3MGN9glNfynMzvZyUbAiMk+zKHo5jqjKi0mUWo/wAILaBGTOVX7M1oojk0eSPZVz2llvKOxThYuMLCsbWzm5fszJ586u8SOnGGiQgdbFqcMI0TIiTeIyxZKjvQCMk8cSAUpSuvTprFlK+EP6Ulywj8ISKN5RBgTsITzfaFCXTLdStXokdTqeQeMxxjEE0UwBGYABjSEnlURo4nIeJwbGwMX/CnZo8wHFULAc5VbGz8jBc/GJRVS0jxhlNT4JyUoskkMO056h4ipKWJYCF6vaCU7BRPRJjKZx5H8w/thljB6jrg3Ukh6CKInLBt6NEwnFpCj2poSOhFY0l4xF8yeVb+sO10LqfJrLAUO0kkdYy4jhkmqARSoI+cGYLiUos5dtAWjSfPlqPZJA51iatSHbTQjEndwYtg5Yzsp200fx0hwmWi5UlokyUCxQQw0LHyrDPIuBNPYBjsEpwUpOVt3tcxtwrBld1sKuApiG6iPZiFv3wImGwwFQfIxzT01YLWqy+MwoS2RZIN6v5WpGYwbjv+BgxUp71aK5U/bwq2VNnOW4GvDMaEU5Ruki2YU2eNgUjQP0iiQHp6CO2YttcF5UpKkvnA5Gh8o8kpBJopvD50jSWou9B4fpG8sKdwb3hH+o6Zh7mWXdKvMfKMFcLBqymhplP+IsVKZnhNUlwN8PYmOEAtHpwnLyhhMkPGiElrwzkxFGPYsOEoIgwcNgjnHuSBrZ2iIrTguUap4edjB3uuZhPxT2mw+HcFRUsflTXzNhHXJ8BqPYanBcouMLyjkJv/AJCObsyuxq6u19BAXFPbyasESk+7B/M7q8NBDenkOuB3n4TlEGCj5iv2oxZr79dNAwt0FfGC8J7bYpBcrCwdFJHoUgGC8M/cOqB9F/CAEPry+MaIkVIKQRoXjkJX/kJLduSf7VU9YMwnt5hlEBQmI5kOB1Yv6RJ45jqUTqPcBrV6vHow4hWfavBivvk+p9GjRPtHhSM3vkN1b0vE9Mx7gMBKSNokKZ3tdg0/7mbklJPyiR3pzfudqj9DiV4uboSRY5Rf4iMzJVMZJJY0buk2pSMsBRyVEAV8BUuIyl42r9sm4DWv4Ob+MQjq/lNjlHscIwyUyyAkJIIoRpsPCKcQxMuUpFc2YMAAxen3zgGfxXEKcJSEi5UTm5MBCn3ave5iXW7vVwa6RWONv4psnLIltFHRqwrWINLffxiyAlylZBymxJcfWEcuYVLP+OQ+kaKnrBbkDbm14klKMtmO5JrccyloSCAE9XaAJ+ZRq/hWJKmBQGbpQxqrDU8q/KNEPMcX8SIy8dS4ZSRhxcpfrBBWoADKGO9fsQKZBNifGj3tFTKWDQluttfvrFPzSfKE9FrhhAxJSeygDoTBEjjb9lSUq3rWEeNTNKgHJS1W8WMURglPpe4r/i/rDSnBq6FUZI6xWKB/KR4lvEbQLP4gkXAHT9ITBagmpFN6fG0Lcdicw7O9T9DrAxu3VAlt2dDjeISQmswPdhXweFI9o1pDISlt7/CFMjCg6v8AZgqVJyglgyS3VWnlFm0lRKuxpheNTillzCkmoO3JtvrAONxuIB7UxZGhBLRVEsPoKgeYN4YhNKhxZm+3GvKsS9TRLjYpo1IVJx08/wC5MbkT9Y3w3HZ8v/cURso5vjUQYvDyhqUeo8njGfw5P8QbdiD5RReRiezJejNDDC+15spx0/zBkr2kXcTWfSn/AGjmhw4V7Qfr9YsMOhIqoDr8mg6sb4O0S7Okme1Uwf7yfAA/KMv/AJfNqy/MCOenYEkOkpVsx+MYq4YqxPkHjtcK6F9NjfFe2mIFAs+g+UBS/ameo9udMA/lJHwgGZwv+b01jGfh0gAO5Fx8hzhtUZKkDQ4j+TxjMaTlHlmWD5W9Y9XxGcO6qYR/WfrCjhkkPQV86eUN0kuoM3Q36c6G0SlmnB1yUWKEtzGdxie1J6g92mK+sLDWrvzhnMwJUo5S1Kv0vSFysMxLU+HnGjHkUiMo6SiUCPFJjQSzdvpHqpRLRYRyMRHpVG8rBzFWSTE/Cq1DQHR2oxSgtam8X9zWsOOFYdnBUEgkB1UHm1Ia4vhKRRwp7BmI6NeM8s0YyploxbVo5hIADNFQIbo4ZnJyGrtlN4wn8MWgsUnyh1ODdWCmAplkx7BGSJFKBYTMW7gDWpuBpTe3lG0jBIzCiiWer6Usaf4hhNwYdgCOehs1a/S8aJQlIJc3fUmwDDn5R8+821RPV0e4HOlhs1bEaVb5u3l0gTEyjlBS5JUlJpuzmmtDXlvDZc2UoCrVDC5pR+Rom20CLRnmZy6UMyCCQ1bs1LW5R2OT76OaQPJwjbfYOgrG68GrtH+VuRDvZrffODZaCrVKmNwc1yKGmxPnBU6SQyrjXceHgxhJZHZRRVCSRgOyFFSHao51ateXlBOGkqTaYAaEOd9KANtBisGlYJSMqr8lPX4+bGOe/FhAPvEqSp2y6sKfDWHheW65Ek9HJ0GYLSUqAWl6Vy7C4b7ED+5A7qaDTMTqKV8NYyw+MKRmCUuWLK/uJNPgaR7P4xmJzy0HKxBAINwLg2tE6yRf0BKnubT8KkjMxFGdt4XzEIQQxY1ttcFm5UFLQXhcShQorLUlnPlvSsa4wIWHftUqkhyNiLEXikcji6dnShasUTMMmYpzoN6UD2384pLwYKSX3ZvC0NJaQJZsVHs2Ju1w1HqOT6wMvCmgzUbW1GZjrXesaI5G9iMtMWD4fBkMTX4cugZ4knBlyjLRJN9S9D97wWUFu/bQAVo2tA1NYtJU6spmyjWyiZZDNqAUvyjnkatgaQNO4eWBAVYAMbdp61arxnMNSAQUsBze+sMFTFylhKynKR2VJUDbQu1btZ4ScbxaROISDlF2FyoOWbS3rHYnLJKvudKUIq0be9zFqvzt9YJkzgwzAHmzfdoSy8ekB3NH3pWPFcUH1oYaWCT2AssUPZuFSpJBLOeZpy9bwk4thlJtVFK6g7H71jSRxIKokKBpUW6KFnreGQnJUMqgSFDmN77eMCDlilvuLNxyLY5uWtTUfWHWFnggJWCab1B67wunyfdEppSo6aQ1lMUoV3SQaAFRejHoXYxo8imk/clik1sTEyGS0upNef0MKFSWLKcHVx1h9iMKQyjQVdwCGAdxVxGkuTLWnt5TVhrSltRSt7xPF5Cgt9w5I6hbw7KqgFRsfp4wfi8NRJCiFAMQQ5O3jeLL4OhJSXIJqCK0vQsawYOHzQDlBUKM3aZi7WPxgTzY9Saf9wK6pieXIJWEpKyTttv0gyZ7MTzUJNRuCbdaw1wqsgKlSSlZaoAZqUepg6bxWYKS0jIEhyp3cltnDb9Inl8nKv4SQqhF8s5NfA8Sj8rjnTycx5h8HMLOmhblenSOkxeYh1FiHLqoBZkqFlDTMwPxiftAEAKQlZN6sUnmU1bnFYeXl07pN/Qm8S7FuHlJByupCtSRXRvpBSMJMTUKzAVDULi9FFwfAaxr+C/MaMBY5gL1s4OltIJwcyqkrSczkAvmBeoAFHIBFDBlnfMdxlBdmfD1iekkpBy3GX4esezcDMB7KGSLNpzareEX9yQFe7m5F1zOAmthmd+doqmfMADr7Y/NmpXcJFxEqbk9PHswp0DYvCoAKi6SLKcKJNbgMR5PBPB5qlp7BSeZSP0PmIJw0maUlE9UtSdCkByXoxb4iFmJllCgpKFKS7Chd6ghixP6RTTqTg+f2O107Dp2AWpXaCCFF6pD8wDXr4RIHGKmAj3QIJoUq8T3VULN4eMSO0ZFw0g6odpnOPiVlnQLeA3D+ceyuHz3DzEAs5F6ekb4XHSFlQTMSkMGpvyNIIEkACuauz3YkO5cfSPF9ea2pL7HqrHH9T2VLWjvLS/Trz9YAx/GpgJAV5HXcHwj3F5DRlPVxUG1OpZz4wr93WleZjb42NP4pGbNKtkj1fEZi3dQ3cFj5iCcH7QTpbVSsbEu+9YBRJSkOE1JAoOfO/hGuHkTMr5WFbsB4mzN00jZOGOt6IRnK9mdVgvaGVMBKkhC027VCSKdP1hMrESytU2ccyyTQBwAxYA7V9IT43FZAda1CWLdSfk8AT+JLIOSWDvV/QfWM8I48duPZVzySe51svGyiAyjTl1p5c94Dx08qoh9Hrtr8Y5VWOmVYNv2fsUjEcWmhYBYg1tza4ikJwi7OlqaOrTh5igyiw0+/ONZUlAYvXWj+r8oS4PGEnKTUuzPodj4RcLm5j2VaNcXHxt4xojpmvYjKWhhmKxsz3h92tQSCRdvD5Rp+01MApyxcVeu/wB7xkZB3Q9AxJcPS3nGa5UxwDlHiPHWKqWGqtEm5vej1WJWVfvFAV1oA/6+keHDKXZRJ1IGbbo2kYmQvORlCmS9H10vvFsKtZYGWQA3dIo/jFWtrjRB5N9xnJ4aQxVOAD2Wg25KdvAtD+bi8MEjLLTNLitA1ttaQkwiJqmCUilKkfrFzwNZLqUkP3soUIxTg5SuTKwk0vobrw0uYO4Eg6O0D4fgCQpyslL2yt6vGOK4GlDETkghyO1WmoA8LwSicsJBMyUsGuYvo1m+cJkc1H4JAXO4/lYFIPZKG1BT8/k0aY7giVi2Uj8ySxTWhpcV1pCRHtCUJ7KEmj0VQ3tq33pDPgvHzOp3FAWPXQm/+Y8PyMfl416tbI1wniewk4tw5WZCV1I7yilqUAqLg7tDCUnLKTkIZTtlNDuw6wbjsKA5cLLsyXcOHADV2o+rQjnSfdKAXKypLF+2ApRIfRhpRqVjf43krPjSb46Iz+Btha8WmilqqeyQagC+jXe/OPcFKExZShFTqyshLC5FrGu8YCXKVWndbs5i5FLqHTq14zQkoLpUoHkkhtGu0aPTTj8Np/sS9bse4rCkZUkJBSxIKiKXVUgAipryhzhCpUsZZYSaWNNrh/nzjnk+0MyW2ZQBpWiuVSHBv8YVzvbOcCyV5k1HaTQv0qTGSf4f5GaKVLb9S68nGn2dTxacrIp5HvSjVmAajpIq/IQtw/EpksJVLACSSSlWor2Q9XuwMcjP41PZveqAv2Tlb1tenOACpSjmzKL61vr1H1j0PG/D1CGmRKeZN7H2HDcVkKl1IANCNQdQqlGreFuJwWHmEBM2WQkABI7Ck1PdW9KactI+ZhSgwzUDXJ8oNl45IAzoSsUD1B+MSh+FrFK4SYXnbW6O2RMlpCss0gh0jOASprEKB+IhRxbihqJJSyiNHIoHbQVBNtYTKxcjK4Cktokvro4MaysLLXVMxbMDVNQ+jhg/hGzFjUHcr+5nnkb4AhhJ7uFdrx9S8EFWKHfIIG5eGycKHyoVRi2YEm+rUjWVwpz2ik7M4HwrGh+RjfP+xO5LgRzuIzgwQkJ3D5n8IkrjE9wF5wA7AKKeVQOVIez+HnRIBFiVJ+vxjJHDbhnrfMK86R2rDXQ3qTFOK4gts9HqDmBLtryiQ0RgVEMQmmrsIkFTxLmgXI4HCzEpyzBXQ7gn71g736VWUpKw5SQSR4fesBYXESplnBcOG16GCEyA7guPnoLx89Jqz3FOkWVjMQ+RRJoRnBOlq+jGMVTFguolxv8AbwWZhAVnS6ftrxsAhQu4IGUmo5DeFcr3oViufxXIBmzEb6Cr9fGCpRzEFNM4ck/lIdw35nHxjSbgkgkKJG1HD89R6xpw3AlZqKDStT12gylGrFXJvMQCkgFKmZwxDjWtPQGAyjLUJJQXHTdyKw4xSOwUozFqkVoRzAq/WFy8HNDHI2pGZ3I56aERKORVyPZhOkagua9kuFEE3BavximFwaCCmYNXepy7ilahoLwuHmOFqFixCxUjXL53DVgubmCyZQUU0cG4Jr2RZXO2t4os1B5McJgAM2UBWUZnFSmgcXtUeIgLE8VmJK0BZuWrpdna7ERthcSpC1EWUCmz0ezEa+kSdhPelSksVP262agGxHLlyizzRYrjZWTKIl9lYB1BcnYdT9Ig98kDuHtAuz0sxGkYolzbFLczt9a3hjhJAUQ7B3cGhpZiPA+UTeXTuwr6A07iSlqzJQlK0FlBixA13B12hhgcYla01UhRAC06Ho/xjdXsqtfalzVJd694eId/EHwhXxPhGJk5RMTT+NJNOlKQ0fLi3UZC5PGTVyQXjMeZSmStYJsFAAM93G20Znjs1QYTSWNKhPXR77GApXFUqUUzKiwZjptvBsrCSVFkqKG0Bbq48o1Ly9KqaM/5X+lgk5c0kqqol60Hi2sG4VU5BQMyUEgsFVNb25wBiuHrScyZjgWY06HY3jNWImZ01AUHY5XrrmPy5xR5FkWzRKWKUeRhjsBiTVS0LrTMAkRfC8LmVSspGoKTr4NGHDscpR7ScxchQBykeFoYInAEkkoADnNTyOsK5TS0iRUU9wvA4aYhj71fNqh+j0rvFOIGeAWWZjm1aUNbiCGloHvCVAN3ru/SMv2kCAqUBN3CTlUBySbwmNPUpV+w09Nci2XipwllKcw/qFgasXte3KF0rEKSGLqVuGdtgd/r5tZ3tBOSqqGQqgCgCNKZgXeK/jxNRkaQhO9aAXAAD8nj0ceSUeYqmYpxbezF8ycEpqFDUOol/wC2xjGamgVlbZhbe31gyfhpYJQe0PyqSnKBsFB76c3i8uQQ5DGzOlntobfrGhZI8oGmhckFqWar0rXxtpHhWUsSAxJsfCnhDM4aYolQlBiaOQC7aVdn1jI4NaMvvJSQlRAvmc3sDyvDepFipyBhMcuLdBbnEWCsvkPNia9fpB4wiaDIlL3PdIIaoDV0tvBH7OUTlTMC9wC4BfoG+dYT1YrcppbQvw60IIzSxo7lRO1PH4Qw/aGXMAnWg5UoXN2eKngE8XUoDQ/IDyrFJfApjhgVaMo5TU7G8JPJifLOWN+xqDOIzpIAcms1KQz0oPCGfCxOmOkTZJIu6ySx6JECp9n8UpLoluzgue0w5V5QFisNMSyVSlSwQSFOElR17Pl5xCU1NUmivpseSkKmAlOIlULFpajVtyx8osuVMCaTpQP9JY7UP1jnpMxMoMgHdT/rRx0MVm8SH5wCGoNX3NvOINyuo8foUWJdsd4zEqlgOqUHoyAokk6sTHsczN4oo1TR6vV7Urtq1okXgnXQNMTD8Mk0IBr3g1bWPL5x6tOWrMrw03+sEzHoXLO1qHXa/Xyi05BBBYdS5odSBVum0fO62elTBXBHabz+ceIzJJIqNf8AA1jVYS5y16WperODGSSWoUi7uXNdBoYZSDQRKxYUTSuov6XENMNg0Fs6FIeqV5TluKE2fQQnOEBIMxXunYhxcF3IygsIICzhplJhIypypqQoEh2Ys7PRt4nNKSpM7RfI+RwYpJZbHcEGlKFz08orjeGqKSFJA1cUfnAX7Zm5yyPB8qk81AmlrARqcSVFJUteYKcVCWpWguKaxk9FxGWONUjPB4VcutSD+UVcc9I2KZalZVJMs0YjsitWVpBMzHAllONcwb5CA52JlqV3iSAwLacwRDxtDKKiqRvM4WSlyM5qMzDNXd6K+6xhKwMyWoq7Jfct2fmfrFpWdNZaiaVAuOo1HOsUxPGiwzJzN96Q0ZzTpAbosEoIKikUNCmunpGIo5A7NLuWiiZ2HmBmy9d+tYpLkqSGSotawUG8NLQmSWRqmRk52NsJxdISQpj0LDx9Noqr2oUkkGUCKMMxIZmNCIXy8AlQBCgNTmp1vevWLzcMMpCk90hiPTm1HiUIxTtqykcmVKrEnFOHSVqEyXMTLmapqxrodDFpZmAOZbuQ6gykqb+YOym0J0tBGJ4a4Khe/wClNbecA4PDzZazlKknZ9OcbF5DezYmuV8BmHxbUyhyKgmviNq3tG2LxCcyXQHUaKB7paxf4vBWD93MYzkIKxTMOwrX8yWfW7iKY7gKiFe7JJaiFEA+CxR6NWOj5MdW+xTS2jz8MnMJgGYtWt9HoL39I3wwlzVqZ8wG7GhuGvUD0hF+1fdLCJ0tUtQu9HfVhQ7uDpDWVxWQkgqLOKKyuGLmpG9/pGlyyLfd+xly4Iy+UbT8EFJ7TMLlQB8at8YDRhVSlqJCSSOy4Ie5LkuCawXhMUhiyndrkkAEO9H7MWmT/wCFOZj+Vz8Q0DHnktjDLBKPIBi8SEgEoFBYIDFqtYU0pCoZVKLJAVetCCWHTnpeNsf7RKlzcolnLYuCHJo4u0DYhMwJUpzlUC7jtDawcjm0ethcopX39QRg32aSE5VBSlKc0YPVX5qm1fWHnDpmGS5WFZgLrHaLk0rWkBcPwxmITn7KhVLCp52oG3iuJWUEgEEFySEkkM4cka9PKOnmUpaLG9F1qY7xnHpaUgIJcg3vy+zHPYmeqZ2ipTbM5ZzrterWESVMlgElyNKNyrqbxdE4FRlpUXZ6uOjVYCwhL0fKPGK7CMLLQiSTMct3eyHc65gKAt8IeYXiaJQ/0pKlKUO04NwBptX7eEEnM47R7SqM5Zw7EeevlGrTP5j2tSwYCoFH820iUsrfJVY6DMfx+coOf9O7ZuzbYOPt9oWcP4+tBXkdalG2zaFRuL+d4HxEj3iVOsZhlZxavSpvakKFTAgjNMANe65tzLfARqwwhJU+SORzXA2m+0mJm9krYByySw6XoBEVOUsuqYpR0SkvybpvC04iRut/ykpHi416v6x7g1LUWJYk6IKjenSgpFZQguFQqm+9xksi1zsLCniPKM5mQFyz73exoWoXiTZipaaIzM1FAhXMM4JuC4HwikpRKCqb2QBbbk13PXSFjFVbH1Nvgx/FFT5GFnLdK9fukSL50EDLLUqpa4BIrX02iQznFC7nsnElSUhRzBL0qkLZiE1vpVqOIKxE8zA6glAzM7laswsAhwkabQ4wHBJZlqCVKTmWFAuHCh/Dmr5vpCPjPDpkuYZaUvnIKVNmKiX/ADMwLvSjesfLrJGUqPalFxW5thlGUc0xDlXczgGte9taw9Yx4mlRuntMHV+Uh37JS5SCKb9m0CTcJiggyileVwb0D1sd/pA+JlrkpKV5gaHYNWhNntrpFo1zYre3BticXMLAMkULBgm75qmuleUY4hakpQTlIJI7Lm1bkDn5xiudTKS5B7pJqaOzWhlwtKZwAKAA+UEgkPyP5Rd6QzpLdCpXsG4TEYdJT2QpRrnQ6gl6sQS/jzhnOSlR7IdO9XfW/SBZ/s6JZcJSHBDs21H1/SKypSkhiSW1cCM0nF8MrprkucUkZXQaGpt5NS8by58lXeF7FPzDQDOCiGcZjYOATX6vFUrKGMxFBqxZ9Hjq2FT3C1S0JIyzLmjAg+O0TFrLhKkg72BULX36xMiWB7o5vzsY8nrI2Iemtm10gJodpGasEhYJlrHRXZIb09YBmyJsovUHQg0PjrBMtKCpWWz9GI0MYTZandzQ0Dlg27X6GKKfRJo8k8V0mjxsQ/P0g+Ti2AZdH1AN9OQ+sBiUlYJy5TrT5a6+kL5qSgpFn0s5NfhAUIze2wKOgTiACxBGoYu2tNxyfSNk4wKqtAKv5Xe9LsXYW5xz6cUCQ1WZ2o9IJl4xJc2VoHodg/6RLLhXsNGVMNmmSpClJ6G7jzsaRrwXiLEoKif4cwf15jlFZUvNXdq/H75RTF8LCh2Ax1B1/pOnreM6UXcWyqbbsL45hZOJYTEqBaigHDX/AF0McfxDgk5CCgAFJokv2abHTod46HCTJiDkmZklizk0PX1himaVMQQpTMoaLDNffrFcXkz8fa7RPJCMt+zgMP8AiJKiicFoowcHLfQinrtHquOLQtLKdnzAGhZVG586R3stShVDkJNUmuXpqICxfDMLiCr3khj/ABo7J60FTyMehj87HN3KJB4nVWL53H5E+UAtIStRyheXM1rgeNRWkbYNKkhQAJSLKSc4s7gXsTzHnCTifsfMQM0lfvECuVVFjyofSFWC4lMkqUF5gQxIJvtGqNOH+k7+hDQovdHVCbLSoFSy4JGXMX0v8I2m45BftJTSjJv5F203hVhuLSpqStctBUL5mL6AktfSOg9l5+DQwzDMXICiDlc91wKh94WeZLeSdjOO1LcXDEJY9tJUkEupB+dXHSKz8fLLJSlExVKszB9WYaWLw04xwXCzs60H3Sn7yapJFwU6X09Y5nHYX3QdlJCt0nKphbMw6jxjR488Wbvf2M83KPQyGJlrbvA/wpUAC7OxHT1jMyipXYXMTcFxQNV1AaHU/GEUvG5e0RUgsfnzjP8Aa0ws6jfpdhGp+PJPYCna3OgwjAqUtTqsSQ6Cbu7U1D0+MHyp6FJJ92gl3ACQpNQzMK/rCLE4tKk957Zw2Ulg4rXz60gnBLlzP3TSixdLk5mFwd+T/CI5Ivl2NFrgb/6ctKj7oPXIwYnalwDWF54rMGUqeWk0NSDzAaxtt1i+FnTESk+7EyYC9UkBSWJchTORyAi2ImP3kgvQlanIrQqGtSzctHhVkS2luDQ+UAypktc2q1zElQyhyCOp30hnPky0I7UslCgCQVnctQG9OdBd4B9yHdMwJUD+RLA3s6t/SCJkmayWQpR37odqMTc3sdIGTKtqZTHDm0TDYiUo5Uyso0dxm65bltSY9jBEzEgg+5Y0UksTXkaisSIy1N7P9x4qkEzMfhp5BUpUldMzLoSDRyAa86XistK0qfD4n3hfulwdnY35uOdIBXwFCrLWDcZhmBveBFS1ypoRnBUSmxy7EPsLam0ecoRe0XZrlJ9ofzcfMmy5iMQougA5UZQqlc1KKTbQ3gWXKxGRMwBEyWw/01F2DBiHtAnEJOK9266gnuntG7vmTUClHg72cwyQQtaFCz9oml6g023tCuoRtUMrb3Gk+UKK93lLCgbrQ7UiS1K0BDNptvBq5oA7JItSm+3V4HEwJue9y1vsxjMptjuJ6ji6w4Ciw19GIMVVipcwgTEJPMHKaP156QOiZXroWY84DUhGYuFF6li/Rha20PpQG6DJ2FzkFExv5VV//QLH0gdeEnSu0HUBVxb7r0iikoVXMSD/AGkBvXWNUIWiqJjv4G3Mw9vsFI2kcaX3VuDo9fvWNpeIltlyJ8BlcXdxAGLwnvaTAN8yaK5M0WVgCGyqIoC++/y9Y5qJys2mYBDKKVKBuXqG5npAEvCKYnMDzBbkxBYx6vETZdCGOhahGhEZiYpaUhQHvGunWu2tIKTrkSST4LkKBdmA3tTaLKWpSWWjMG03fRj6QIMY2cKctS2nQdIxw2OTVlM/5bf4MCpLci20QmXQgLSdSC7HoQ/rGklCavMc7sxbprBE2e/bDH+IHUfXn9IxxCZandGU7i3l5QVP3FjKg3CEWROHQhtb/pBSJ01IqLVoXA8qQg/BJAeWutt6/GNZM5SVAZz9/CA4RZeGVcD2RxoJGVaQRzDj9OsGy0yZgeWci6VSSKPUMxjnDNLFM1LpNArrsR+saIUhK0pSrKMpIJ3F6h+tolLCnwXjIc8U9+hSFy05xmYqFwGGj9NGjQcTRMUykqQTsQH84S8T9oJ8lAKGWASC1SGpp/iEcnjq8RMUubZOwZq9IEPElKNtUl7cgk46qO6miaGIUmYObAkOb/C4jGfwjDze9KCVaZk0c9QRCtOLQJYV7wpUkHsFiT0YvURhiPaeZLXL92oZFAGtS4uGOkKsOa/gf/Ak8cWFY/2MQoEAZad5FH17pofBjHIY7gkzDzQgzAApmUxSf/Uw7T7czhnSVPUkFIDhjQV0b4QpxnEJE3KVLWFVLnTqLXb1jf4n5rHtldr+5CUIcI6bgc7K8sTlKWwDqbIoFLilwebmohgviaVKEqegjMxDjMhWh6150jijMQpaVyT2wlTUYKy1cbFn9I6PgfFEYiVlXXKHqGZtQ1XiObG4P1P/ABo0wqS0MvxjhOHd0JCVg926Tb8pb05wnm4GUoMErRMF0K2t99Y8xnF5kmclfYUhVi2YfzODUKraOgXlmpAXLSU1ylDhTcmJY0fLHoYvNyYYrW7T7MGTxYzT0OmctM4MRUHwu0LFy5iDqOYPzjusFwlKkUmkFiQFgENs7A0hbjuGLyv2FpfvJCVDyv8AGNuPz8OR1e5j9PLB1JHN4XGTEuoFriup6QdheMzWZfaSdSNOStDzgDHyDW1NksPGNsLjkpUgFag1KMz6u94pl0tXRfHY+HCwViYta0EU7QNa60cliLCNkcSZdjQsSA6HtSrBw14539nzsxyzMwrRyC3jfeDcLxBco+7vLNCk2PX6x5uWLa5s0RaWyVHRSsSFLyhYzVUAHq9PzFhWu9YkAjESMwIZIKLkBRSdq1I6xIxvV0iipmuD18fiYQ+0X79Hh8okSOw/N9i0+EdZI+XzjGZ+7T/d8REiRnfylWM028fmIie5/Z8okSJLkIKqw/qP/FUL5/f8B8o8iRaAkgWZY9PkYtJunw/7RIkW6J9hh76enzEMcNp/d8THsSM8uB1yep/djor5QkFx/V84kSK4+GK+QfiNx4wlX30dTEiRbHwzNL5mFcO7szp8zHuJ7o/p+sexIm/mJPgrhreI+Eeze94D4xIkHsEeRzw392v+7/jAM3T+hfxMSJCw5N0flKcL/fSusThfemf3R7Eiz+R/52PHlA/tf+9l/wBI+JhPNtK/qPyiRIr4/wAsf89yU+xOvvnqYwF/KJEj0lwSOh9l7p6/NUG+yPfmdD8IkSPP8jif2Kx6+5f2i7n/ANyP+8bezneT/UfhEiRPL/AQI/Od1xH9yfGOP4f+4H9HzTEiRh8T5fv/ANlMvzL9CY/v/wBi45Gd+Xx+USJHv4PlMPY4wv5eqvhExXfPX5mJEjM/mG6ZnO74j2JEhgR4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1510" name="AutoShape 6" descr="data:image/jpeg;base64,/9j/4AAQSkZJRgABAQAAAQABAAD/2wCEAAkGBxMTEhUUExQWFhUXGBcaGBgYGB4XHBgaGBgYGBoaGBgaHyggGholHRoYITEhJSkrLi4uFx8zODMsNygtLisBCgoKDg0OGxAQGywkICQsLCwsLy8sLCwsLCwsLCwsLCwsLCwsLCwsLCwsLCwsLCwsLCwsLCwsLCwsLCwsLCwsLP/AABEIAKEBOAMBIgACEQEDEQH/xAAbAAACAwEBAQAAAAAAAAAAAAAEBQACAwYBB//EAD8QAAECBAQDBQYDBwQCAwAAAAECEQADITEEEkFRBWFxIjKBkaEGE7HB0fAUQuEVM1JicoLxI0OywgeSFoOi/8QAGgEAAwEBAQEAAAAAAAAAAAAAAQIDBAAFBv/EADERAAICAQQBAgQEBQUAAAAAAAABAhEDEiExQQQTUSIyYYEFFHGhM0JSkfAjscHR4f/aAAwDAQACEQMRAD8A0So7xtJnkQMJRi4EeiSsZy8YekW96TdULUgxvLlneBQbCZgJssxESF6EmLS0qH5h5RsJi06gwAmRMwXJjaVjCO8RGicco0KQYxmDcDyg/qBv2D1Y8FLOIS4xwXSx8YKSr+UH0jzMHqATDwaiJLcBEgEuTfl84JlcNQS4Pm8FIlC5T4PFMwTqRD+rJ8CaIrdmZwiA7kjq8aSsADUEeNYtmB/PSKgAd0x2qQPhCBLIHdB8GgcgvSWn0jZcxe/pGKAXc3jlKtwtJlVYdZc9j/1rFRhFbJPUQxnY1gEsGjKZMzAMyd6VgrPJCvFFi84GhJSDyD08orNk9lhKbmQX8zDrDY0C5f0grEhK090Afe0UXlyT3RN+Omtji/wx2Me/h4fKkS83cBL6Et8YOl4LDrFU5COZ+Dxq/PxXRl/JyZyPuY9EuOpRgJAJ1f7pBkvgeGV+ZvGOf4hBe5y8Kf0OLEuPckdKvhWHcgTCwPKCBwCQSGmmvSnWC/PxfUX8pl+hyWSPUpGpYR1k/wBlaOiYD4QvTwgBwtQfYVhX5uOS+Fhj4uRS+JGPBsZLSCFW25wRiOPEdzsgakxJnCpdkzClXSFuK9mpjFQUVAWDhz0Dx5k9Mndnp49SVUMJ/tX2Ck6hjWOVncQbu/fWNcTwKcGpfx84XYjhU1N0wqVcDOVkVi1HeCsGlSjWg50gCXKmaCCThZwTmUC25jrZyaOy4V7pKO+51a0ZcS401RWtI5AYwijxnNxxIb5QqhTth1j3Ee0KjRNIC/GqJqpvWFCXjVIOsH9DrHGE4nMT3VHS0SFf4gi1BHkLSZ1j9KxtGstY+xGyMJBCMLyi2wNzKUscvKN0B4893yEXTNUnSBpO1G0vBPGn4PlFpOKgpGLp+kLuNaBDhW0eBp00WIhzKxlC4HKkDT5iSHseQDecNH6oWXGzFsjDKU5QCQL6tHrIZlXhjhpwSKKUDrSM1IzHvA9ReHTt7k5WlsBonpFGeBp4zWf4w1mpJagDbUgcyHNx5xbHo5M+R5OBSZUXQCIZnCcxFk8OJLBjF3kg0ZlDInwL5c8i9Y1TiT/DWCxw6rEgHnGo4UrlEmsRVSyroFegp4RFIdyAByIgtXDFDSKfhCOUScI9Mqssu0LF4Q3fyipXMZmMNk4VURWBXAaXuH1H7CPOsHumNQmdsYajCq5xFYVWrx2n6oX1X7MAk4SYa5gOpi0uSvRY84OGG5R5+HG0doQPWfQIcKm5U52EaAZDqDzEWlzCmYGSWFzaHOO4gJgAMum7xKTSdVZaNtXdAEjHNcn75RWfiJai5BJ3tGs8y3DSzzaPTNQ37vpv5wtR6TDqlw2gY4TM3u0qf71JiALR3kmnWB52LW/YQE9awxwfEJwQ1H1UYDb9htv6jOViSaZAeVTHquHTF0IAHURiv8QST7wV5NG2HTO/MoHwjmn0kKpLtkX7PqAcEHoz+MB4/AKNJgpoIZ5FbmKLkk3MGN9glNfynMzvZyUbAiMk+zKHo5jqjKi0mUWo/wAILaBGTOVX7M1oojk0eSPZVz2llvKOxThYuMLCsbWzm5fszJ586u8SOnGGiQgdbFqcMI0TIiTeIyxZKjvQCMk8cSAUpSuvTprFlK+EP6Ulywj8ISKN5RBgTsITzfaFCXTLdStXokdTqeQeMxxjEE0UwBGYABjSEnlURo4nIeJwbGwMX/CnZo8wHFULAc5VbGz8jBc/GJRVS0jxhlNT4JyUoskkMO056h4ipKWJYCF6vaCU7BRPRJjKZx5H8w/thljB6jrg3Ukh6CKInLBt6NEwnFpCj2poSOhFY0l4xF8yeVb+sO10LqfJrLAUO0kkdYy4jhkmqARSoI+cGYLiUos5dtAWjSfPlqPZJA51iatSHbTQjEndwYtg5Yzsp200fx0hwmWi5UlokyUCxQQw0LHyrDPIuBNPYBjsEpwUpOVt3tcxtwrBld1sKuApiG6iPZiFv3wImGwwFQfIxzT01YLWqy+MwoS2RZIN6v5WpGYwbjv+BgxUp71aK5U/bwq2VNnOW4GvDMaEU5Ruki2YU2eNgUjQP0iiQHp6CO2YttcF5UpKkvnA5Gh8o8kpBJopvD50jSWou9B4fpG8sKdwb3hH+o6Zh7mWXdKvMfKMFcLBqymhplP+IsVKZnhNUlwN8PYmOEAtHpwnLyhhMkPGiElrwzkxFGPYsOEoIgwcNgjnHuSBrZ2iIrTguUap4edjB3uuZhPxT2mw+HcFRUsflTXzNhHXJ8BqPYanBcouMLyjkJv/AJCObsyuxq6u19BAXFPbyasESk+7B/M7q8NBDenkOuB3n4TlEGCj5iv2oxZr79dNAwt0FfGC8J7bYpBcrCwdFJHoUgGC8M/cOqB9F/CAEPry+MaIkVIKQRoXjkJX/kJLduSf7VU9YMwnt5hlEBQmI5kOB1Yv6RJ45jqUTqPcBrV6vHow4hWfavBivvk+p9GjRPtHhSM3vkN1b0vE9Mx7gMBKSNokKZ3tdg0/7mbklJPyiR3pzfudqj9DiV4uboSRY5Rf4iMzJVMZJJY0buk2pSMsBRyVEAV8BUuIyl42r9sm4DWv4Ob+MQjq/lNjlHscIwyUyyAkJIIoRpsPCKcQxMuUpFc2YMAAxen3zgGfxXEKcJSEi5UTm5MBCn3ave5iXW7vVwa6RWONv4psnLIltFHRqwrWINLffxiyAlylZBymxJcfWEcuYVLP+OQ+kaKnrBbkDbm14klKMtmO5JrccyloSCAE9XaAJ+ZRq/hWJKmBQGbpQxqrDU8q/KNEPMcX8SIy8dS4ZSRhxcpfrBBWoADKGO9fsQKZBNifGj3tFTKWDQluttfvrFPzSfKE9FrhhAxJSeygDoTBEjjb9lSUq3rWEeNTNKgHJS1W8WMURglPpe4r/i/rDSnBq6FUZI6xWKB/KR4lvEbQLP4gkXAHT9ITBagmpFN6fG0Lcdicw7O9T9DrAxu3VAlt2dDjeISQmswPdhXweFI9o1pDISlt7/CFMjCg6v8AZgqVJyglgyS3VWnlFm0lRKuxpheNTillzCkmoO3JtvrAONxuIB7UxZGhBLRVEsPoKgeYN4YhNKhxZm+3GvKsS9TRLjYpo1IVJx08/wC5MbkT9Y3w3HZ8v/cURso5vjUQYvDyhqUeo8njGfw5P8QbdiD5RReRiezJejNDDC+15spx0/zBkr2kXcTWfSn/AGjmhw4V7Qfr9YsMOhIqoDr8mg6sb4O0S7Okme1Uwf7yfAA/KMv/AJfNqy/MCOenYEkOkpVsx+MYq4YqxPkHjtcK6F9NjfFe2mIFAs+g+UBS/ameo9udMA/lJHwgGZwv+b01jGfh0gAO5Fx8hzhtUZKkDQ4j+TxjMaTlHlmWD5W9Y9XxGcO6qYR/WfrCjhkkPQV86eUN0kuoM3Q36c6G0SlmnB1yUWKEtzGdxie1J6g92mK+sLDWrvzhnMwJUo5S1Kv0vSFysMxLU+HnGjHkUiMo6SiUCPFJjQSzdvpHqpRLRYRyMRHpVG8rBzFWSTE/Cq1DQHR2oxSgtam8X9zWsOOFYdnBUEgkB1UHm1Ia4vhKRRwp7BmI6NeM8s0YyploxbVo5hIADNFQIbo4ZnJyGrtlN4wn8MWgsUnyh1ODdWCmAplkx7BGSJFKBYTMW7gDWpuBpTe3lG0jBIzCiiWer6Usaf4hhNwYdgCOehs1a/S8aJQlIJc3fUmwDDn5R8+821RPV0e4HOlhs1bEaVb5u3l0gTEyjlBS5JUlJpuzmmtDXlvDZc2UoCrVDC5pR+Rom20CLRnmZy6UMyCCQ1bs1LW5R2OT76OaQPJwjbfYOgrG68GrtH+VuRDvZrffODZaCrVKmNwc1yKGmxPnBU6SQyrjXceHgxhJZHZRRVCSRgOyFFSHao51ateXlBOGkqTaYAaEOd9KANtBisGlYJSMqr8lPX4+bGOe/FhAPvEqSp2y6sKfDWHheW65Ek9HJ0GYLSUqAWl6Vy7C4b7ED+5A7qaDTMTqKV8NYyw+MKRmCUuWLK/uJNPgaR7P4xmJzy0HKxBAINwLg2tE6yRf0BKnubT8KkjMxFGdt4XzEIQQxY1ttcFm5UFLQXhcShQorLUlnPlvSsa4wIWHftUqkhyNiLEXikcji6dnShasUTMMmYpzoN6UD2384pLwYKSX3ZvC0NJaQJZsVHs2Ju1w1HqOT6wMvCmgzUbW1GZjrXesaI5G9iMtMWD4fBkMTX4cugZ4knBlyjLRJN9S9D97wWUFu/bQAVo2tA1NYtJU6spmyjWyiZZDNqAUvyjnkatgaQNO4eWBAVYAMbdp61arxnMNSAQUsBze+sMFTFylhKynKR2VJUDbQu1btZ4ScbxaROISDlF2FyoOWbS3rHYnLJKvudKUIq0be9zFqvzt9YJkzgwzAHmzfdoSy8ekB3NH3pWPFcUH1oYaWCT2AssUPZuFSpJBLOeZpy9bwk4thlJtVFK6g7H71jSRxIKokKBpUW6KFnreGQnJUMqgSFDmN77eMCDlilvuLNxyLY5uWtTUfWHWFnggJWCab1B67wunyfdEppSo6aQ1lMUoV3SQaAFRejHoXYxo8imk/clik1sTEyGS0upNef0MKFSWLKcHVx1h9iMKQyjQVdwCGAdxVxGkuTLWnt5TVhrSltRSt7xPF5Cgt9w5I6hbw7KqgFRsfp4wfi8NRJCiFAMQQ5O3jeLL4OhJSXIJqCK0vQsawYOHzQDlBUKM3aZi7WPxgTzY9Saf9wK6pieXIJWEpKyTttv0gyZ7MTzUJNRuCbdaw1wqsgKlSSlZaoAZqUepg6bxWYKS0jIEhyp3cltnDb9Inl8nKv4SQqhF8s5NfA8Sj8rjnTycx5h8HMLOmhblenSOkxeYh1FiHLqoBZkqFlDTMwPxiftAEAKQlZN6sUnmU1bnFYeXl07pN/Qm8S7FuHlJByupCtSRXRvpBSMJMTUKzAVDULi9FFwfAaxr+C/MaMBY5gL1s4OltIJwcyqkrSczkAvmBeoAFHIBFDBlnfMdxlBdmfD1iekkpBy3GX4esezcDMB7KGSLNpzareEX9yQFe7m5F1zOAmthmd+doqmfMADr7Y/NmpXcJFxEqbk9PHswp0DYvCoAKi6SLKcKJNbgMR5PBPB5qlp7BSeZSP0PmIJw0maUlE9UtSdCkByXoxb4iFmJllCgpKFKS7Chd6ghixP6RTTqTg+f2O107Dp2AWpXaCCFF6pD8wDXr4RIHGKmAj3QIJoUq8T3VULN4eMSO0ZFw0g6odpnOPiVlnQLeA3D+ceyuHz3DzEAs5F6ekb4XHSFlQTMSkMGpvyNIIEkACuauz3YkO5cfSPF9ea2pL7HqrHH9T2VLWjvLS/Trz9YAx/GpgJAV5HXcHwj3F5DRlPVxUG1OpZz4wr93WleZjb42NP4pGbNKtkj1fEZi3dQ3cFj5iCcH7QTpbVSsbEu+9YBRJSkOE1JAoOfO/hGuHkTMr5WFbsB4mzN00jZOGOt6IRnK9mdVgvaGVMBKkhC027VCSKdP1hMrESytU2ccyyTQBwAxYA7V9IT43FZAda1CWLdSfk8AT+JLIOSWDvV/QfWM8I48duPZVzySe51svGyiAyjTl1p5c94Dx08qoh9Hrtr8Y5VWOmVYNv2fsUjEcWmhYBYg1tza4ikJwi7OlqaOrTh5igyiw0+/ONZUlAYvXWj+r8oS4PGEnKTUuzPodj4RcLm5j2VaNcXHxt4xojpmvYjKWhhmKxsz3h92tQSCRdvD5Rp+01MApyxcVeu/wB7xkZB3Q9AxJcPS3nGa5UxwDlHiPHWKqWGqtEm5vej1WJWVfvFAV1oA/6+keHDKXZRJ1IGbbo2kYmQvORlCmS9H10vvFsKtZYGWQA3dIo/jFWtrjRB5N9xnJ4aQxVOAD2Wg25KdvAtD+bi8MEjLLTNLitA1ttaQkwiJqmCUilKkfrFzwNZLqUkP3soUIxTg5SuTKwk0vobrw0uYO4Eg6O0D4fgCQpyslL2yt6vGOK4GlDETkghyO1WmoA8LwSicsJBMyUsGuYvo1m+cJkc1H4JAXO4/lYFIPZKG1BT8/k0aY7giVi2Uj8ySxTWhpcV1pCRHtCUJ7KEmj0VQ3tq33pDPgvHzOp3FAWPXQm/+Y8PyMfl416tbI1wniewk4tw5WZCV1I7yilqUAqLg7tDCUnLKTkIZTtlNDuw6wbjsKA5cLLsyXcOHADV2o+rQjnSfdKAXKypLF+2ApRIfRhpRqVjf43krPjSb46Iz+Btha8WmilqqeyQagC+jXe/OPcFKExZShFTqyshLC5FrGu8YCXKVWndbs5i5FLqHTq14zQkoLpUoHkkhtGu0aPTTj8Np/sS9bse4rCkZUkJBSxIKiKXVUgAipryhzhCpUsZZYSaWNNrh/nzjnk+0MyW2ZQBpWiuVSHBv8YVzvbOcCyV5k1HaTQv0qTGSf4f5GaKVLb9S68nGn2dTxacrIp5HvSjVmAajpIq/IQtw/EpksJVLACSSSlWor2Q9XuwMcjP41PZveqAv2Tlb1tenOACpSjmzKL61vr1H1j0PG/D1CGmRKeZN7H2HDcVkKl1IANCNQdQqlGreFuJwWHmEBM2WQkABI7Ck1PdW9KactI+ZhSgwzUDXJ8oNl45IAzoSsUD1B+MSh+FrFK4SYXnbW6O2RMlpCss0gh0jOASprEKB+IhRxbihqJJSyiNHIoHbQVBNtYTKxcjK4Cktokvro4MaysLLXVMxbMDVNQ+jhg/hGzFjUHcr+5nnkb4AhhJ7uFdrx9S8EFWKHfIIG5eGycKHyoVRi2YEm+rUjWVwpz2ik7M4HwrGh+RjfP+xO5LgRzuIzgwQkJ3D5n8IkrjE9wF5wA7AKKeVQOVIez+HnRIBFiVJ+vxjJHDbhnrfMK86R2rDXQ3qTFOK4gts9HqDmBLtryiQ0RgVEMQmmrsIkFTxLmgXI4HCzEpyzBXQ7gn71g736VWUpKw5SQSR4fesBYXESplnBcOG16GCEyA7guPnoLx89Jqz3FOkWVjMQ+RRJoRnBOlq+jGMVTFguolxv8AbwWZhAVnS6ftrxsAhQu4IGUmo5DeFcr3oViufxXIBmzEb6Cr9fGCpRzEFNM4ck/lIdw35nHxjSbgkgkKJG1HD89R6xpw3AlZqKDStT12gylGrFXJvMQCkgFKmZwxDjWtPQGAyjLUJJQXHTdyKw4xSOwUozFqkVoRzAq/WFy8HNDHI2pGZ3I56aERKORVyPZhOkagua9kuFEE3BavximFwaCCmYNXepy7ilahoLwuHmOFqFixCxUjXL53DVgubmCyZQUU0cG4Jr2RZXO2t4os1B5McJgAM2UBWUZnFSmgcXtUeIgLE8VmJK0BZuWrpdna7ERthcSpC1EWUCmz0ezEa+kSdhPelSksVP262agGxHLlyizzRYrjZWTKIl9lYB1BcnYdT9Ig98kDuHtAuz0sxGkYolzbFLczt9a3hjhJAUQ7B3cGhpZiPA+UTeXTuwr6A07iSlqzJQlK0FlBixA13B12hhgcYla01UhRAC06Ho/xjdXsqtfalzVJd694eId/EHwhXxPhGJk5RMTT+NJNOlKQ0fLi3UZC5PGTVyQXjMeZSmStYJsFAAM93G20Znjs1QYTSWNKhPXR77GApXFUqUUzKiwZjptvBsrCSVFkqKG0Bbq48o1Ly9KqaM/5X+lgk5c0kqqol60Hi2sG4VU5BQMyUEgsFVNb25wBiuHrScyZjgWY06HY3jNWImZ01AUHY5XrrmPy5xR5FkWzRKWKUeRhjsBiTVS0LrTMAkRfC8LmVSspGoKTr4NGHDscpR7ScxchQBykeFoYInAEkkoADnNTyOsK5TS0iRUU9wvA4aYhj71fNqh+j0rvFOIGeAWWZjm1aUNbiCGloHvCVAN3ru/SMv2kCAqUBN3CTlUBySbwmNPUpV+w09Nci2XipwllKcw/qFgasXte3KF0rEKSGLqVuGdtgd/r5tZ3tBOSqqGQqgCgCNKZgXeK/jxNRkaQhO9aAXAAD8nj0ceSUeYqmYpxbezF8ycEpqFDUOol/wC2xjGamgVlbZhbe31gyfhpYJQe0PyqSnKBsFB76c3i8uQQ5DGzOlntobfrGhZI8oGmhckFqWar0rXxtpHhWUsSAxJsfCnhDM4aYolQlBiaOQC7aVdn1jI4NaMvvJSQlRAvmc3sDyvDepFipyBhMcuLdBbnEWCsvkPNia9fpB4wiaDIlL3PdIIaoDV0tvBH7OUTlTMC9wC4BfoG+dYT1YrcppbQvw60IIzSxo7lRO1PH4Qw/aGXMAnWg5UoXN2eKngE8XUoDQ/IDyrFJfApjhgVaMo5TU7G8JPJifLOWN+xqDOIzpIAcms1KQz0oPCGfCxOmOkTZJIu6ySx6JECp9n8UpLoluzgue0w5V5QFisNMSyVSlSwQSFOElR17Pl5xCU1NUmivpseSkKmAlOIlULFpajVtyx8osuVMCaTpQP9JY7UP1jnpMxMoMgHdT/rRx0MVm8SH5wCGoNX3NvOINyuo8foUWJdsd4zEqlgOqUHoyAokk6sTHsczN4oo1TR6vV7Urtq1okXgnXQNMTD8Mk0IBr3g1bWPL5x6tOWrMrw03+sEzHoXLO1qHXa/Xyi05BBBYdS5odSBVum0fO62elTBXBHabz+ceIzJJIqNf8AA1jVYS5y16WperODGSSWoUi7uXNdBoYZSDQRKxYUTSuov6XENMNg0Fs6FIeqV5TluKE2fQQnOEBIMxXunYhxcF3IygsIICzhplJhIypypqQoEh2Ys7PRt4nNKSpM7RfI+RwYpJZbHcEGlKFz08orjeGqKSFJA1cUfnAX7Zm5yyPB8qk81AmlrARqcSVFJUteYKcVCWpWguKaxk9FxGWONUjPB4VcutSD+UVcc9I2KZalZVJMs0YjsitWVpBMzHAllONcwb5CA52JlqV3iSAwLacwRDxtDKKiqRvM4WSlyM5qMzDNXd6K+6xhKwMyWoq7Jfct2fmfrFpWdNZaiaVAuOo1HOsUxPGiwzJzN96Q0ZzTpAbosEoIKikUNCmunpGIo5A7NLuWiiZ2HmBmy9d+tYpLkqSGSotawUG8NLQmSWRqmRk52NsJxdISQpj0LDx9Noqr2oUkkGUCKMMxIZmNCIXy8AlQBCgNTmp1vevWLzcMMpCk90hiPTm1HiUIxTtqykcmVKrEnFOHSVqEyXMTLmapqxrodDFpZmAOZbuQ6gykqb+YOym0J0tBGJ4a4Khe/wClNbecA4PDzZazlKknZ9OcbF5DezYmuV8BmHxbUyhyKgmviNq3tG2LxCcyXQHUaKB7paxf4vBWD93MYzkIKxTMOwrX8yWfW7iKY7gKiFe7JJaiFEA+CxR6NWOj5MdW+xTS2jz8MnMJgGYtWt9HoL39I3wwlzVqZ8wG7GhuGvUD0hF+1fdLCJ0tUtQu9HfVhQ7uDpDWVxWQkgqLOKKyuGLmpG9/pGlyyLfd+xly4Iy+UbT8EFJ7TMLlQB8at8YDRhVSlqJCSSOy4Ie5LkuCawXhMUhiyndrkkAEO9H7MWmT/wCFOZj+Vz8Q0DHnktjDLBKPIBi8SEgEoFBYIDFqtYU0pCoZVKLJAVetCCWHTnpeNsf7RKlzcolnLYuCHJo4u0DYhMwJUpzlUC7jtDawcjm0ethcopX39QRg32aSE5VBSlKc0YPVX5qm1fWHnDpmGS5WFZgLrHaLk0rWkBcPwxmITn7KhVLCp52oG3iuJWUEgEEFySEkkM4cka9PKOnmUpaLG9F1qY7xnHpaUgIJcg3vy+zHPYmeqZ2ipTbM5ZzrterWESVMlgElyNKNyrqbxdE4FRlpUXZ6uOjVYCwhL0fKPGK7CMLLQiSTMct3eyHc65gKAt8IeYXiaJQ/0pKlKUO04NwBptX7eEEnM47R7SqM5Zw7EeevlGrTP5j2tSwYCoFH820iUsrfJVY6DMfx+coOf9O7ZuzbYOPt9oWcP4+tBXkdalG2zaFRuL+d4HxEj3iVOsZhlZxavSpvakKFTAgjNMANe65tzLfARqwwhJU+SORzXA2m+0mJm9krYByySw6XoBEVOUsuqYpR0SkvybpvC04iRut/ykpHi416v6x7g1LUWJYk6IKjenSgpFZQguFQqm+9xksi1zsLCniPKM5mQFyz73exoWoXiTZipaaIzM1FAhXMM4JuC4HwikpRKCqb2QBbbk13PXSFjFVbH1Nvgx/FFT5GFnLdK9fukSL50EDLLUqpa4BIrX02iQznFC7nsnElSUhRzBL0qkLZiE1vpVqOIKxE8zA6glAzM7laswsAhwkabQ4wHBJZlqCVKTmWFAuHCh/Dmr5vpCPjPDpkuYZaUvnIKVNmKiX/ADMwLvSjesfLrJGUqPalFxW5thlGUc0xDlXczgGte9taw9Yx4mlRuntMHV+Uh37JS5SCKb9m0CTcJiggyileVwb0D1sd/pA+JlrkpKV5gaHYNWhNntrpFo1zYre3BticXMLAMkULBgm75qmuleUY4hakpQTlIJI7Lm1bkDn5xiudTKS5B7pJqaOzWhlwtKZwAKAA+UEgkPyP5Rd6QzpLdCpXsG4TEYdJT2QpRrnQ6gl6sQS/jzhnOSlR7IdO9XfW/SBZ/s6JZcJSHBDs21H1/SKypSkhiSW1cCM0nF8MrprkucUkZXQaGpt5NS8by58lXeF7FPzDQDOCiGcZjYOATX6vFUrKGMxFBqxZ9Hjq2FT3C1S0JIyzLmjAg+O0TFrLhKkg72BULX36xMiWB7o5vzsY8nrI2Iemtm10gJodpGasEhYJlrHRXZIb09YBmyJsovUHQg0PjrBMtKCpWWz9GI0MYTZandzQ0Dlg27X6GKKfRJo8k8V0mjxsQ/P0g+Ti2AZdH1AN9OQ+sBiUlYJy5TrT5a6+kL5qSgpFn0s5NfhAUIze2wKOgTiACxBGoYu2tNxyfSNk4wKqtAKv5Xe9LsXYW5xz6cUCQ1WZ2o9IJl4xJc2VoHodg/6RLLhXsNGVMNmmSpClJ6G7jzsaRrwXiLEoKif4cwf15jlFZUvNXdq/H75RTF8LCh2Ax1B1/pOnreM6UXcWyqbbsL45hZOJYTEqBaigHDX/AF0McfxDgk5CCgAFJokv2abHTod46HCTJiDkmZklizk0PX1himaVMQQpTMoaLDNffrFcXkz8fa7RPJCMt+zgMP8AiJKiicFoowcHLfQinrtHquOLQtLKdnzAGhZVG586R3stShVDkJNUmuXpqICxfDMLiCr3khj/ABo7J60FTyMehj87HN3KJB4nVWL53H5E+UAtIStRyheXM1rgeNRWkbYNKkhQAJSLKSc4s7gXsTzHnCTifsfMQM0lfvECuVVFjyofSFWC4lMkqUF5gQxIJvtGqNOH+k7+hDQovdHVCbLSoFSy4JGXMX0v8I2m45BftJTSjJv5F203hVhuLSpqStctBUL5mL6AktfSOg9l5+DQwzDMXICiDlc91wKh94WeZLeSdjOO1LcXDEJY9tJUkEupB+dXHSKz8fLLJSlExVKszB9WYaWLw04xwXCzs60H3Sn7yapJFwU6X09Y5nHYX3QdlJCt0nKphbMw6jxjR488Wbvf2M83KPQyGJlrbvA/wpUAC7OxHT1jMyipXYXMTcFxQNV1AaHU/GEUvG5e0RUgsfnzjP8Aa0ws6jfpdhGp+PJPYCna3OgwjAqUtTqsSQ6Cbu7U1D0+MHyp6FJJ92gl3ACQpNQzMK/rCLE4tKk957Zw2Ulg4rXz60gnBLlzP3TSixdLk5mFwd+T/CI5Ivl2NFrgb/6ctKj7oPXIwYnalwDWF54rMGUqeWk0NSDzAaxtt1i+FnTESk+7EyYC9UkBSWJchTORyAi2ImP3kgvQlanIrQqGtSzctHhVkS2luDQ+UAypktc2q1zElQyhyCOp30hnPky0I7UslCgCQVnctQG9OdBd4B9yHdMwJUD+RLA3s6t/SCJkmayWQpR37odqMTc3sdIGTKtqZTHDm0TDYiUo5Uyso0dxm65bltSY9jBEzEgg+5Y0UksTXkaisSIy1N7P9x4qkEzMfhp5BUpUldMzLoSDRyAa86XistK0qfD4n3hfulwdnY35uOdIBXwFCrLWDcZhmBveBFS1ypoRnBUSmxy7EPsLam0ecoRe0XZrlJ9ofzcfMmy5iMQougA5UZQqlc1KKTbQ3gWXKxGRMwBEyWw/01F2DBiHtAnEJOK9266gnuntG7vmTUClHg72cwyQQtaFCz9oml6g023tCuoRtUMrb3Gk+UKK93lLCgbrQ7UiS1K0BDNptvBq5oA7JItSm+3V4HEwJue9y1vsxjMptjuJ6ji6w4Ciw19GIMVVipcwgTEJPMHKaP156QOiZXroWY84DUhGYuFF6li/Rha20PpQG6DJ2FzkFExv5VV//QLH0gdeEnSu0HUBVxb7r0iikoVXMSD/AGkBvXWNUIWiqJjv4G3Mw9vsFI2kcaX3VuDo9fvWNpeIltlyJ8BlcXdxAGLwnvaTAN8yaK5M0WVgCGyqIoC++/y9Y5qJys2mYBDKKVKBuXqG5npAEvCKYnMDzBbkxBYx6vETZdCGOhahGhEZiYpaUhQHvGunWu2tIKTrkSST4LkKBdmA3tTaLKWpSWWjMG03fRj6QIMY2cKctS2nQdIxw2OTVlM/5bf4MCpLci20QmXQgLSdSC7HoQ/rGklCavMc7sxbprBE2e/bDH+IHUfXn9IxxCZandGU7i3l5QVP3FjKg3CEWROHQhtb/pBSJ01IqLVoXA8qQg/BJAeWutt6/GNZM5SVAZz9/CA4RZeGVcD2RxoJGVaQRzDj9OsGy0yZgeWci6VSSKPUMxjnDNLFM1LpNArrsR+saIUhK0pSrKMpIJ3F6h+tolLCnwXjIc8U9+hSFy05xmYqFwGGj9NGjQcTRMUykqQTsQH84S8T9oJ8lAKGWASC1SGpp/iEcnjq8RMUubZOwZq9IEPElKNtUl7cgk46qO6miaGIUmYObAkOb/C4jGfwjDze9KCVaZk0c9QRCtOLQJYV7wpUkHsFiT0YvURhiPaeZLXL92oZFAGtS4uGOkKsOa/gf/Ak8cWFY/2MQoEAZad5FH17pofBjHIY7gkzDzQgzAApmUxSf/Uw7T7czhnSVPUkFIDhjQV0b4QpxnEJE3KVLWFVLnTqLXb1jf4n5rHtldr+5CUIcI6bgc7K8sTlKWwDqbIoFLilwebmohgviaVKEqegjMxDjMhWh6150jijMQpaVyT2wlTUYKy1cbFn9I6PgfFEYiVlXXKHqGZtQ1XiObG4P1P/ABo0wqS0MvxjhOHd0JCVg926Tb8pb05wnm4GUoMErRMF0K2t99Y8xnF5kmclfYUhVi2YfzODUKraOgXlmpAXLSU1ylDhTcmJY0fLHoYvNyYYrW7T7MGTxYzT0OmctM4MRUHwu0LFy5iDqOYPzjusFwlKkUmkFiQFgENs7A0hbjuGLyv2FpfvJCVDyv8AGNuPz8OR1e5j9PLB1JHN4XGTEuoFriup6QdheMzWZfaSdSNOStDzgDHyDW1NksPGNsLjkpUgFag1KMz6u94pl0tXRfHY+HCwViYta0EU7QNa60cliLCNkcSZdjQsSA6HtSrBw14539nzsxyzMwrRyC3jfeDcLxBco+7vLNCk2PX6x5uWLa5s0RaWyVHRSsSFLyhYzVUAHq9PzFhWu9YkAjESMwIZIKLkBRSdq1I6xIxvV0iipmuD18fiYQ+0X79Hh8okSOw/N9i0+EdZI+XzjGZ+7T/d8REiRnfylWM028fmIie5/Z8okSJLkIKqw/qP/FUL5/f8B8o8iRaAkgWZY9PkYtJunw/7RIkW6J9hh76enzEMcNp/d8THsSM8uB1yep/djor5QkFx/V84kSK4+GK+QfiNx4wlX30dTEiRbHwzNL5mFcO7szp8zHuJ7o/p+sexIm/mJPgrhreI+Eeze94D4xIkHsEeRzw392v+7/jAM3T+hfxMSJCw5N0flKcL/fSusThfemf3R7Eiz+R/52PHlA/tf+9l/wBI+JhPNtK/qPyiRIr4/wAsf89yU+xOvvnqYwF/KJEj0lwSOh9l7p6/NUG+yPfmdD8IkSPP8jif2Kx6+5f2i7n/ANyP+8bezneT/UfhEiRPL/AQI/Od1xH9yfGOP4f+4H9HzTEiRh8T5fv/ANlMvzL9CY/v/wBi45Gd+Xx+USJHv4PlMPY4wv5eqvhExXfPX5mJEjM/mG6ZnO74j2JEhgR4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 name="irc_mi" descr="http://us.123rf.com/400wm/400/400/razvanphoto/razvanphoto1110/razvanphoto111000007/10780123-beautiful-panorama-of-the-peaks-plateaus-and-valleys-in-auvergne-cantal-in-the-central-massif-locate.jpg">
            <a:hlinkClick r:id="rId2"/>
          </p:cNvPr>
          <p:cNvPicPr/>
          <p:nvPr/>
        </p:nvPicPr>
        <p:blipFill>
          <a:blip r:embed="rId3" cstate="print"/>
          <a:srcRect/>
          <a:stretch>
            <a:fillRect/>
          </a:stretch>
        </p:blipFill>
        <p:spPr bwMode="auto">
          <a:xfrm>
            <a:off x="0" y="0"/>
            <a:ext cx="9144000" cy="2965144"/>
          </a:xfrm>
          <a:prstGeom prst="rect">
            <a:avLst/>
          </a:prstGeom>
          <a:noFill/>
          <a:ln w="9525">
            <a:noFill/>
            <a:miter lim="800000"/>
            <a:headEnd/>
            <a:tailEnd/>
          </a:ln>
        </p:spPr>
      </p:pic>
      <p:sp>
        <p:nvSpPr>
          <p:cNvPr id="21514" name="AutoShape 10" descr="data:image/jpeg;base64,/9j/4AAQSkZJRgABAQAAAQABAAD/2wCEAAkGBhQSEBQUExQUFRUVFxQXFRcXFxgXFxgVFBQVFBQUFxcXHCYeGBokGRQUHy8gIycpLCwsFR4xNTAqNSYrLCkBCQoKDgwOGg8PGiwkHyQsLCwsLCwsLCwsLCwsLCwsLCwsLCwsLCwsLCwsLCwsLCwsLCwsLCwsLCwsLCwsLCwsLP/AABEIALYBFQMBIgACEQEDEQH/xAAbAAACAwEBAQAAAAAAAAAAAAADBAACBQEGB//EADcQAAEDAgMFBwMEAQQDAAAAAAEAAgMRIQQxUQUSQWFxgZGhwdHh8BMisQYyUvFiFBUjQmOSsv/EABkBAAMBAQEAAAAAAAAAAAAAAAABAgMEBf/EACgRAAICAgIBAwMFAQAAAAAAAAABAhEDIRIxQQRRYRNxoSKBwfDxMv/aAAwDAQACEQMRAD8AzIpBW9exaOHxFONeuaTMYJRY4DquRzTPL5D5ha7L7SqOic3mOSowEJiORNZGFKQsZq5qNfQ1BII4hNPga7ke4pOaBzeY1W8ZrwQ4uJubO/WE8VnESN/y/d2OF++q9Jgf1hDIAC4xu0dlXk7L8L522VWzWynXZrDPKJ9ZbKXDPpouvJXzHAbamg/Y4gfxzaew+S9Ngf1y1wAkYQ7Vpsew5LRSR1xzRa2elqpvLJb+pIjnvN6i3eCU7BtSB2UrO00/Kuyk0+mPtYQjB9BmgNmBuCDzF/wqudqs6s30gn165qGSyFkVQyquPsLlXYZjzVdfLYpYzckNzk+BHNIjpChl6hehrVIwbDRzIrZuaUook42NTocLuYVWz7vFK1XKJcR8/YebiSUtiH0QxbMqrp2pKNPRUp2tgnvVC4q0uLHAIH1+S1SZyycb7DNaUcQc0mcRyXDiylUmNSguxs2UEiRdMTxUEqfFi+ovA3JiEs95KqZ0KTF7tyQOZS40S52b2zSd1RZ+B2/GG8T0Hqosn2bRca7PmzpBXRWE5Hsi1BNHAH8hDnwJpWM9hzXiQnGWjlcH4Lx43Q1RYNoBxoR7rK3jlkQu7+vot3jROjfjmByKMR2rzokeLh1utU7g9pO/7X5qXja2i1IanwPFueiUIIzWlHKHLssFc78+Purhl8MHFMz2SKzoQbixVZsPQ+fqFQEhbX5RDTQxDi3MscvBPxTNdksxs1bFcMZF2mnTJO/2HdmtcftNPBMDbeIYKB7qc6O8TVY8O06WeO1PNfUVBqrU5R7FbXTG4/1dMM913Vo8qJ2D9afzj/8AU08D6rGcQcwO5Udh2HhTotVmj5RSyzXk9ts/bkMv7XUd/F1j2a9iac8L547BaHv9k/g9tTRUDvvbob25HMdq1jOD6ZqvUN9nsXPCEXc1nYbbcT/+26dHWPfkU2XLZRKeQNv81wzJV8tOKFJigMyFXAj6tDjpUM4gpE45uv5QztJnPuT4EPKOEqhKT/3Ruh8F3/cWa+BT4sjmg5KrvLPn2u0ZXSUm2XcKBOieRub6FJi2tzcB2rzs2Nc7NxPbQdyADVPiHI3J9uAftFeZsEm/asjuNOllnfWANAC48r/0o4uObg3kLnvyWE8kYlobl2m4Zvd3oEj3G58Skpse1n7RfWtT2lLudLJmd1vOw9SuPJndX0vdlpHoMHiRTNdSODmgjbRxLjyr5KLl+vH5KoWElCiMk0sgPkzXWLxxDMjGvzsdVnz4NzeY19dEzvqzcRRb480og0mZtaclV0hzWpLhmPFqA+HskJsGRwp2261XdjzRkRVBsNO6tj5rWgxmq86AQdEzHiHKp4+W0Oj0IeCgy4Ov7T2JCHaAyNk4MRRYpSj0MWljINxRVElFoh4cL0KXmwZzbcLWORdMTQEUcqBr4zVpKo5veusxThbMaFbJkjsO0QbOFCmeiynMDsrHT0KkGJcw6jiEUn0S4mtvKbyDFO12RvpxXapUZ9BjfO6JFO5oo1zqfxNx7JcPVt5VGco9MdjjZq9V0lKBysZSOa7Mfq/E0Jx9gxVShvxdq0r5JOScnMrvjJSVogbfMAlZpyeSEZENzkwLF6G56EZamgudAuEAXfc/xHmfJZZMsYdlqLYRhLjYV+a8EV0NB9xr/iMu05lKHHk2FA3QZIUuO0PqvPy5py+EbKKQeXE0FrDQIH03v47rdT5BBEnF3qgYraZyC4ZZX1BfuapMa+pHHl9x1PkEhjdqOcc0q55cqOAF/E+QWXG3ctsY9h22uSKqJnZ0bXNyJ7aKK7HY3QEogSbp73RopgV5bTJDIb0QR6GvJUc5KLEDbLQ5pmPEAihuNCk5aFALyFulZVD8+HHAVHiOiXAp/akOMTTt14qbHX1XRDI1qRNAhXQLrH0OasGEad6I546jrktuRNlo5k1BOkrE2V4xSyTpoZova1wuPnVJz4E8LjxRYpETeUKUodCMh4IKI2QOzN9VpSwhwuPnJZmJwZbcXH46rphlUuxUR7C3yITeGx1ftfY8Dr1SEOKpY3CK6MHLuWj+SWjTc2iqH80lh8a5ljceKZdM03BSohxDB6jZShNmGt10yA/PJKhIMTx70F8VbhRr9CruyrWi0hlljeh1YnJJRQQEirjujx9lefEtGefj7JSfEh3HsXRP1UpdaLUEuy0mIDbMt+T2oD5a8FQMrwt4K25T5muDJ6iMetsoE4f0PVAlfTOldNEZ4PIdELdoNOZzXM8jluTLF3OJ5IZj7VJsWOCAxzjmqVj2Ee7SyG6KpzPcFZrSfb1RBZO6GjW2XH9uXl3KIuzBVuVVFm5CMGPaBrdNsxAOSxHOV2SkIljTKo9BFjCDmn45w7PPX1XmYcV2rTws1cjRc88VBRpvw6A6GnRHikRxdYqXHsEY8sVLi/kqR4ggrRfAK/bnp8zSk+H710xmmJjMGK6D8eyca7esO0H5dYYdSxR2SkfKHsKuvYhqzWEQHBccK8a8qKmGlDwAT93dX3RC1oN7HuTTolaJGKXqTyqrh3Z1VHwVQo4CL1txVp3spMdZJVEJSbgV2PFcCprygJiMAHZfafA+izpInMNDb5wW02Qeyj2NcKOFfLotIZmtMVWYwxB43/K7vjgezj7ouJ2aRdv3DTj7rPL11waltBQ8ycVv3p5uAc4A1seI0WKJhxTOG2g5tgbfO5aO/AuKZrx4YNH3GtPnag4jHNGXh6pSXFb1gXc618ALUQXRkkAEHpkOROq55rj+qbJcWuiSSgmwVosPVMQ4MNzuUb6gGS8/N6py1HoAIg4adyE4Uyz1R5Z6C9vnisvE7R4N7/mS54KUmUiYiYNzN1nySlxzXXM3uK79UMsBfT1XZGNfctIG2Dp1K7vAc0B+KLlwFaV7l0Fe4lcLlSiqZAgD0OynfaokcBjDu8Aop4sOJkzYW6XLCFpuBqqPiqkpghSMp6B2hSpZTgrxyUQ9jNrDzHinWSrEhxi0I8UKLknFkjrqOzz1CjoN7jXmlDIaIuHxhBoclFOtD8C+JwpCXbZbwaHCyQxmCIuFrjy3pkCbZSLhauGxYfnysb9/qsg2UY4g6Lo7Cjc/0+n29Ml0h44b3bRLYTaHArRZJXRZubXZDtCT8RSxaQpUFOPocx30KXfGAbBu6eItQ9MiFrGcWaJpgvqbvuiMmrT53FGfhgdKc/VRmAAypXWvklziQ5pFmFBxWzhJyd/IeYTbYDy710xFQsji7TI5vwealwD2u3SBfLn0KsdmvbwzyuPyFuOHB7Wkc/KqE99TkOQFAOpoul+sqPW/wPQnBhHakDIkGleSdZCGigHqV1zjXNcL15mTLObtjuyr8/lkKaXdCpNjg22Z8FnYvEVzoEQxt9hRTFTlx9UlJMBz/Cs+VKyuGo+fkruhGtGiRZ2IJGdEL6XM/PBdYz58yXSB/a066KI34fdR0tEvPidO9JumVqDZSiPS4hLOxBKrFE52Qtr7oh3W8Afx7p0kFGrswEtsPBRNbInO5+49BQflRYudMVmYcTe6I2dJSC+YKgrzHglwCqNITVz91V0AOSTEqK2fnRKgChlERspCo2cnOh8CiUBSaChqDFpjP00WSY9EeGchRKHsBpwTEcemqcjxtc/nokIXh2ldNVcLnlFXsljUuFa8Vbms6VpBuE/FMmJIg8X704z4vYjFJPBM4fGkWOXW46FVxGDLcrhKly6FUkM3oMWHcfnMcE0GAcfnYvKtmc02t8y5rUwe0shllUVIFuAPDoplifgTgbIPyiqx/VSPENcato3/ABNHHvdmnMLhXPObhoftpblvA06BSsTlpOw+nZWPCOI3t1rRq4hvgbqsj6ZODugNO80/C5PC5j92tdbOtpmL96WkleD+1tOZNa34U+VUyi0+KX5/qJcfFFn3zQi0VsbaJWOeVxIcI7fxdQHmaknwTrYDS9O/LwCycePbsiqewNaadUpipbHgPEomMn3BUkAeJXnsTjS43NBwCrHjcnZUVYxPiaftss+Sa/PvKG6QnJQRmunzxK7oxSNEVc48e5dij5/OSI1n9lUfJpUqrKOueBzSs8nFGLDTT5zVGsPz0TWhpC7YiTdMsYG3AHU38OCqJeFfGp7lSR/wlNtsdkllrYmqWcR15D1V3N+BUEaaoaNvZbvs0UU2fuhvErizbGYzn3KuycoT81UFaUIcbKOIV2kcKJIHmiAqWhNIdaUaPEJFj6IwfVS4hQ+19clKJMPvYo0eIOilxJdjUcnetCCcGzs9fVZwo7LNEZIQspRsn4NKhBofBMRSbvRJQYjuTLJgueUWQ9MebIHJLGbLBq4ZqrzS7Sux4+tnd+SIxlHaNEZEpIqHBLyP3b3I4FaO0HN5dfU9KpBpBqDb5WoXbCVodjmF2ieXU5dq149pGmfYeFsq2qvPDCEZGyYblQ3HzuKmcISJdeT02H+s8faB2lrfMnwU/wBwMZ/5XlnINeSaaVoD4rP2ZisM0hzg4vF7kFvUBtPGqZ2ttETN3WzxtbxDmOb0+4A+S1WDEo2u/v8A4WqCO/UraENiMn+Uu6T3NAt2rJn2o8kmrW8aNGXIVqo/ZUpjLmGOVv8A43hx50bY9iyHxEH7rEcCCD40UzjKX/aB2wmKe5xqSSUmYyeHoiNcOC44E6+XchKiaBVpkKnVXY0q+7Tl+Vw4gg/aCOZ9UX7DCf6Y8bDnbwQnOY29z4DuQZcUa+d6Kv1BS58kbGDxGOJyNOVLpcRk3PifJMfUAyFOaG8k3IoNSrWuhlG2ysO5WbTl+UN8g4Kgr891VDoI+Y9PmgQXSIjWaqu6OZQqBUauzbtyUTOy67uWlhwUWLlsLMB+ZUouzNIJqKKm+tRHQrAqlVAmMLvq2+gqwd1SoKDslVxIlwVZFANsxHNMHG21WZvc1YO+USaQGk3EngfnJPw4wHjQ+CwBLRXE/VRKCYnFM9CZCPU8epUdJUVWJHjSMiU7h9q0zaCLZWNlnwaFxa6OGV2/QgubTLMju6JuHZJN2m16ClKcuynijQ4uJxz3Tz9U59egFw4cP7USyS6Sohtmc7BvaTa/eB3KuF2ZG93/ACuLewkHOt1rjF8clSTHAUP255H0KI+olFrRUZNBnfpdgY10UZmBFa74b4AXy1STMWWOIbh42ltR9wc+nY51K9i9psnagkgDyGNzrk1oAJFRXIc15fb+KidLvRu3gRcCtN69weIyXoZ5VFTj/Bo/kVdtudxoHBo/xaweIFkpNh941e4uP+RJ/KG/EfAhOmHBcbyTl5IsIYmjiECRzeHuhyyJKWY1sEoxJ8h5MYBUZUSj8ZU3Cq6M5mgQ3SdvzRbqKKCOcT8r7IIKoSoFaVFBTPyHYq75JqfX2Qy5dpzRQ6LPVWZ2A7V0Npme5cbkgDriOJqutl0shV7PFWMiGDN3ZzatUS+zsUd3NRYNOydmeMZrcfNV36DXftPzofJKyG6600yWxtRd0JHsqAo7MXX91+Yz7+KIYw7Kh6WPdxQS0KVVt5XdARka/nuQqIJYSvVQPQ7KwcgC+8rAqgeu1CQi4Knaqk0VUBYQdVcOQqLu9RA7DCVMQYwtyJHj+UiXfArb6VBZvYXbbQPuhY8/yJf/APO9T8J9v6kt9rY2dI2eYK8o2Tr87VdshRvxr7BxRuYzbrn2e9zhobN5faLJSXFEpIYhda4fLKZRt2xOJd2N69qGcZfirkV49hHmqOZyQkkTVF2YivL5ouOnFOfJBfBalTryy0XWR6FV+kLOSxV4+KE9rRlnqmQCAR4oL4+hKExi+7xPougD56KPdTmoGk8lZVlSFK0yV90VuUElNDSs6TfNVc6qs5gAF76aISouiEqBdcqkVQM1MDTduou7OaN1RZtmZnvbdRrlUuurinuEFHN2qsx1FHN6Ie9wQA6yYHO/57FHwg8z4+6UBRWvpnrxSA4+EjK/zRUCabL2/nvXH4cOuLH53osVIBkuLr4yM1UFMzCMdwv4qFqHvKBpokMuFCVVqhKBFguqvZ45rtUDLiq4X9PnJU+Zru8gLL767vIVVZpQFhWSIzcQlt4aK1Ugsa3geJCGcOeF+1B3lcTFAw7W2ouObZc+tXNXI0v1UuxUKvaFV7keQ8igEpokCVVFJCpuBaJlJgxouGyvlkhuCqzRNEJ5KVXC1Qpj0a+zRVuRUVdm/tzK4sX2ZMzQutj4hRRM0YVpooQHLqiAAvYWlXY7iuKJiZZjkdrvJRRSxMu19rivsqT4OgqDbRRRIS2KUVt5cUVknAbogaoogT7OlQjmoogCBqlFFEATmu1UUQBYNUqookB2nFQhRRISZwvorsmUUTLGGTVso+IHJRRSwWxV2HHehGIV4qKJpsTZV7KKG6iioGcc3Ncc1RRNMaZqbMfRtPnFRRRZvsR//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grpSp>
        <p:nvGrpSpPr>
          <p:cNvPr id="2" name="Group 10"/>
          <p:cNvGrpSpPr/>
          <p:nvPr/>
        </p:nvGrpSpPr>
        <p:grpSpPr>
          <a:xfrm>
            <a:off x="0" y="3028949"/>
            <a:ext cx="9144000" cy="3829052"/>
            <a:chOff x="0" y="3028949"/>
            <a:chExt cx="9144000" cy="3829052"/>
          </a:xfrm>
        </p:grpSpPr>
        <p:pic>
          <p:nvPicPr>
            <p:cNvPr id="21512" name="Picture 8" descr="https://encrypted-tbn3.gstatic.com/images?q=tbn:ANd9GcRJDXnqEtXJ0FjgVBzLvTpk7P1hBVc6U_Myqb8uHSYCkaL5qS5l"/>
            <p:cNvPicPr>
              <a:picLocks noChangeAspect="1" noChangeArrowheads="1"/>
            </p:cNvPicPr>
            <p:nvPr/>
          </p:nvPicPr>
          <p:blipFill>
            <a:blip r:embed="rId4" cstate="print"/>
            <a:srcRect/>
            <a:stretch>
              <a:fillRect/>
            </a:stretch>
          </p:blipFill>
          <p:spPr bwMode="auto">
            <a:xfrm>
              <a:off x="0" y="3861049"/>
              <a:ext cx="4067944" cy="2996952"/>
            </a:xfrm>
            <a:prstGeom prst="rect">
              <a:avLst/>
            </a:prstGeom>
            <a:noFill/>
          </p:spPr>
        </p:pic>
        <p:pic>
          <p:nvPicPr>
            <p:cNvPr id="21516" name="Picture 12" descr="https://encrypted-tbn3.gstatic.com/images?q=tbn:ANd9GcRPLY7vTQezLw3Scu_ebB6S5kdBC7versSmpWsHb50QYTo37skBTQ">
              <a:hlinkClick r:id="rId5"/>
            </p:cNvPr>
            <p:cNvPicPr>
              <a:picLocks noChangeAspect="1" noChangeArrowheads="1"/>
            </p:cNvPicPr>
            <p:nvPr/>
          </p:nvPicPr>
          <p:blipFill>
            <a:blip r:embed="rId6" cstate="print"/>
            <a:srcRect/>
            <a:stretch>
              <a:fillRect/>
            </a:stretch>
          </p:blipFill>
          <p:spPr bwMode="auto">
            <a:xfrm>
              <a:off x="4038600" y="3028949"/>
              <a:ext cx="5105400" cy="3829051"/>
            </a:xfrm>
            <a:prstGeom prst="rect">
              <a:avLst/>
            </a:prstGeom>
            <a:noFill/>
          </p:spPr>
        </p:pic>
      </p:grpSp>
      <p:sp>
        <p:nvSpPr>
          <p:cNvPr id="12" name="TextBox 11"/>
          <p:cNvSpPr txBox="1"/>
          <p:nvPr/>
        </p:nvSpPr>
        <p:spPr>
          <a:xfrm>
            <a:off x="0" y="2996952"/>
            <a:ext cx="4067944" cy="646331"/>
          </a:xfrm>
          <a:prstGeom prst="rect">
            <a:avLst/>
          </a:prstGeom>
          <a:noFill/>
        </p:spPr>
        <p:txBody>
          <a:bodyPr wrap="square" rtlCol="0">
            <a:spAutoFit/>
          </a:bodyPr>
          <a:lstStyle/>
          <a:p>
            <a:r>
              <a:rPr lang="en-GB" b="1" dirty="0" smtClean="0"/>
              <a:t>Expect to see this all through your life. It is normal so don’t sweat it</a:t>
            </a:r>
            <a:endParaRPr lang="en-GB"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Peaks, Valleys &amp; Plateaus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Enables you understand when you draw on your reserves, planning and/or expanding your frontiers while saving.</a:t>
            </a:r>
          </a:p>
          <a:p>
            <a:r>
              <a:rPr lang="en-GB" dirty="0" smtClean="0"/>
              <a:t>Peak is when your effort seem to be generating more than expected , Save and invest part (Be humble)</a:t>
            </a:r>
          </a:p>
          <a:p>
            <a:r>
              <a:rPr lang="en-GB" dirty="0" smtClean="0"/>
              <a:t>Valleys: You draw on your reserves ( Fear Not)</a:t>
            </a:r>
          </a:p>
          <a:p>
            <a:r>
              <a:rPr lang="en-GB" dirty="0" smtClean="0"/>
              <a:t>Plateau: You plan your course of action on how to use your savings to get to the next level (follow your heart, do what you love, do not disregard information available (risk mitigation)</a:t>
            </a:r>
            <a:endParaRPr lang="en-GB" dirty="0"/>
          </a:p>
        </p:txBody>
      </p:sp>
      <p:sp>
        <p:nvSpPr>
          <p:cNvPr id="4" name="Explosion 2 3"/>
          <p:cNvSpPr/>
          <p:nvPr/>
        </p:nvSpPr>
        <p:spPr>
          <a:xfrm>
            <a:off x="6084168" y="-99392"/>
            <a:ext cx="3059832" cy="1872208"/>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Know when to be  Defensive </a:t>
            </a:r>
            <a:r>
              <a:rPr lang="en-GB" b="1" dirty="0" smtClean="0">
                <a:solidFill>
                  <a:schemeClr val="tx1"/>
                </a:solidFill>
              </a:rPr>
              <a:t>and Offensive </a:t>
            </a:r>
            <a:r>
              <a:rPr lang="en-GB" b="1" dirty="0" smtClean="0">
                <a:solidFill>
                  <a:schemeClr val="tx1"/>
                </a:solidFill>
              </a:rPr>
              <a:t> </a:t>
            </a:r>
            <a:r>
              <a:rPr lang="en-GB" b="1" dirty="0" smtClean="0">
                <a:solidFill>
                  <a:schemeClr val="tx1"/>
                </a:solidFill>
              </a:rPr>
              <a:t>all through</a:t>
            </a:r>
            <a:endParaRPr lang="en-GB"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descr="data:image/jpeg;base64,/9j/4AAQSkZJRgABAQAAAQABAAD/2wCEAAkGBxMTEhUUExQWFhUXGBcaGBgYGB4XHBgaGBgYGBoaGBgaHyggGholHRoYITEhJSkrLi4uFx8zODMsNygtLisBCgoKDg0OGxAQGywkICQsLCwsLy8sLCwsLCwsLCwsLCwsLCwsLCwsLCwsLCwsLCwsLCwsLCwsLCwsLCwsLCwsLP/AABEIAKEBOAMBIgACEQEDEQH/xAAbAAACAwEBAQAAAAAAAAAAAAAEBQACAwYBB//EAD8QAAECBAQDBQYDBwQCAwAAAAECEQADITEEEkFRBWFxIjKBkaEGE7HB0fAUQuEVM1JicoLxI0OywgeSFoOi/8QAGgEAAwEBAQEAAAAAAAAAAAAAAQIDBAAFBv/EADERAAICAQQBAgQEBQUAAAAAAAABAhEDEiExQQQTUSIyYYEFFHGhM0JSkfAjscHR4f/aAAwDAQACEQMRAD8A0So7xtJnkQMJRi4EeiSsZy8YekW96TdULUgxvLlneBQbCZgJssxESF6EmLS0qH5h5RsJi06gwAmRMwXJjaVjCO8RGicco0KQYxmDcDyg/qBv2D1Y8FLOIS4xwXSx8YKSr+UH0jzMHqATDwaiJLcBEgEuTfl84JlcNQS4Pm8FIlC5T4PFMwTqRD+rJ8CaIrdmZwiA7kjq8aSsADUEeNYtmB/PSKgAd0x2qQPhCBLIHdB8GgcgvSWn0jZcxe/pGKAXc3jlKtwtJlVYdZc9j/1rFRhFbJPUQxnY1gEsGjKZMzAMyd6VgrPJCvFFi84GhJSDyD08orNk9lhKbmQX8zDrDY0C5f0grEhK090Afe0UXlyT3RN+Omtji/wx2Me/h4fKkS83cBL6Et8YOl4LDrFU5COZ+Dxq/PxXRl/JyZyPuY9EuOpRgJAJ1f7pBkvgeGV+ZvGOf4hBe5y8Kf0OLEuPckdKvhWHcgTCwPKCBwCQSGmmvSnWC/PxfUX8pl+hyWSPUpGpYR1k/wBlaOiYD4QvTwgBwtQfYVhX5uOS+Fhj4uRS+JGPBsZLSCFW25wRiOPEdzsgakxJnCpdkzClXSFuK9mpjFQUVAWDhz0Dx5k9Mndnp49SVUMJ/tX2Ck6hjWOVncQbu/fWNcTwKcGpfx84XYjhU1N0wqVcDOVkVi1HeCsGlSjWg50gCXKmaCCThZwTmUC25jrZyaOy4V7pKO+51a0ZcS401RWtI5AYwijxnNxxIb5QqhTth1j3Ee0KjRNIC/GqJqpvWFCXjVIOsH9DrHGE4nMT3VHS0SFf4gi1BHkLSZ1j9KxtGstY+xGyMJBCMLyi2wNzKUscvKN0B4893yEXTNUnSBpO1G0vBPGn4PlFpOKgpGLp+kLuNaBDhW0eBp00WIhzKxlC4HKkDT5iSHseQDecNH6oWXGzFsjDKU5QCQL6tHrIZlXhjhpwSKKUDrSM1IzHvA9ReHTt7k5WlsBonpFGeBp4zWf4w1mpJagDbUgcyHNx5xbHo5M+R5OBSZUXQCIZnCcxFk8OJLBjF3kg0ZlDInwL5c8i9Y1TiT/DWCxw6rEgHnGo4UrlEmsRVSyroFegp4RFIdyAByIgtXDFDSKfhCOUScI9Mqssu0LF4Q3fyipXMZmMNk4VURWBXAaXuH1H7CPOsHumNQmdsYajCq5xFYVWrx2n6oX1X7MAk4SYa5gOpi0uSvRY84OGG5R5+HG0doQPWfQIcKm5U52EaAZDqDzEWlzCmYGSWFzaHOO4gJgAMum7xKTSdVZaNtXdAEjHNcn75RWfiJai5BJ3tGs8y3DSzzaPTNQ37vpv5wtR6TDqlw2gY4TM3u0qf71JiALR3kmnWB52LW/YQE9awxwfEJwQ1H1UYDb9htv6jOViSaZAeVTHquHTF0IAHURiv8QST7wV5NG2HTO/MoHwjmn0kKpLtkX7PqAcEHoz+MB4/AKNJgpoIZ5FbmKLkk3MGN9glNfynMzvZyUbAiMk+zKHo5jqjKi0mUWo/wAILaBGTOVX7M1oojk0eSPZVz2llvKOxThYuMLCsbWzm5fszJ586u8SOnGGiQgdbFqcMI0TIiTeIyxZKjvQCMk8cSAUpSuvTprFlK+EP6Ulywj8ISKN5RBgTsITzfaFCXTLdStXokdTqeQeMxxjEE0UwBGYABjSEnlURo4nIeJwbGwMX/CnZo8wHFULAc5VbGz8jBc/GJRVS0jxhlNT4JyUoskkMO056h4ipKWJYCF6vaCU7BRPRJjKZx5H8w/thljB6jrg3Ukh6CKInLBt6NEwnFpCj2poSOhFY0l4xF8yeVb+sO10LqfJrLAUO0kkdYy4jhkmqARSoI+cGYLiUos5dtAWjSfPlqPZJA51iatSHbTQjEndwYtg5Yzsp200fx0hwmWi5UlokyUCxQQw0LHyrDPIuBNPYBjsEpwUpOVt3tcxtwrBld1sKuApiG6iPZiFv3wImGwwFQfIxzT01YLWqy+MwoS2RZIN6v5WpGYwbjv+BgxUp71aK5U/bwq2VNnOW4GvDMaEU5Ruki2YU2eNgUjQP0iiQHp6CO2YttcF5UpKkvnA5Gh8o8kpBJopvD50jSWou9B4fpG8sKdwb3hH+o6Zh7mWXdKvMfKMFcLBqymhplP+IsVKZnhNUlwN8PYmOEAtHpwnLyhhMkPGiElrwzkxFGPYsOEoIgwcNgjnHuSBrZ2iIrTguUap4edjB3uuZhPxT2mw+HcFRUsflTXzNhHXJ8BqPYanBcouMLyjkJv/AJCObsyuxq6u19BAXFPbyasESk+7B/M7q8NBDenkOuB3n4TlEGCj5iv2oxZr79dNAwt0FfGC8J7bYpBcrCwdFJHoUgGC8M/cOqB9F/CAEPry+MaIkVIKQRoXjkJX/kJLduSf7VU9YMwnt5hlEBQmI5kOB1Yv6RJ45jqUTqPcBrV6vHow4hWfavBivvk+p9GjRPtHhSM3vkN1b0vE9Mx7gMBKSNokKZ3tdg0/7mbklJPyiR3pzfudqj9DiV4uboSRY5Rf4iMzJVMZJJY0buk2pSMsBRyVEAV8BUuIyl42r9sm4DWv4Ob+MQjq/lNjlHscIwyUyyAkJIIoRpsPCKcQxMuUpFc2YMAAxen3zgGfxXEKcJSEi5UTm5MBCn3ave5iXW7vVwa6RWONv4psnLIltFHRqwrWINLffxiyAlylZBymxJcfWEcuYVLP+OQ+kaKnrBbkDbm14klKMtmO5JrccyloSCAE9XaAJ+ZRq/hWJKmBQGbpQxqrDU8q/KNEPMcX8SIy8dS4ZSRhxcpfrBBWoADKGO9fsQKZBNifGj3tFTKWDQluttfvrFPzSfKE9FrhhAxJSeygDoTBEjjb9lSUq3rWEeNTNKgHJS1W8WMURglPpe4r/i/rDSnBq6FUZI6xWKB/KR4lvEbQLP4gkXAHT9ITBagmpFN6fG0Lcdicw7O9T9DrAxu3VAlt2dDjeISQmswPdhXweFI9o1pDISlt7/CFMjCg6v8AZgqVJyglgyS3VWnlFm0lRKuxpheNTillzCkmoO3JtvrAONxuIB7UxZGhBLRVEsPoKgeYN4YhNKhxZm+3GvKsS9TRLjYpo1IVJx08/wC5MbkT9Y3w3HZ8v/cURso5vjUQYvDyhqUeo8njGfw5P8QbdiD5RReRiezJejNDDC+15spx0/zBkr2kXcTWfSn/AGjmhw4V7Qfr9YsMOhIqoDr8mg6sb4O0S7Okme1Uwf7yfAA/KMv/AJfNqy/MCOenYEkOkpVsx+MYq4YqxPkHjtcK6F9NjfFe2mIFAs+g+UBS/ameo9udMA/lJHwgGZwv+b01jGfh0gAO5Fx8hzhtUZKkDQ4j+TxjMaTlHlmWD5W9Y9XxGcO6qYR/WfrCjhkkPQV86eUN0kuoM3Q36c6G0SlmnB1yUWKEtzGdxie1J6g92mK+sLDWrvzhnMwJUo5S1Kv0vSFysMxLU+HnGjHkUiMo6SiUCPFJjQSzdvpHqpRLRYRyMRHpVG8rBzFWSTE/Cq1DQHR2oxSgtam8X9zWsOOFYdnBUEgkB1UHm1Ia4vhKRRwp7BmI6NeM8s0YyploxbVo5hIADNFQIbo4ZnJyGrtlN4wn8MWgsUnyh1ODdWCmAplkx7BGSJFKBYTMW7gDWpuBpTe3lG0jBIzCiiWer6Usaf4hhNwYdgCOehs1a/S8aJQlIJc3fUmwDDn5R8+821RPV0e4HOlhs1bEaVb5u3l0gTEyjlBS5JUlJpuzmmtDXlvDZc2UoCrVDC5pR+Rom20CLRnmZy6UMyCCQ1bs1LW5R2OT76OaQPJwjbfYOgrG68GrtH+VuRDvZrffODZaCrVKmNwc1yKGmxPnBU6SQyrjXceHgxhJZHZRRVCSRgOyFFSHao51ateXlBOGkqTaYAaEOd9KANtBisGlYJSMqr8lPX4+bGOe/FhAPvEqSp2y6sKfDWHheW65Ek9HJ0GYLSUqAWl6Vy7C4b7ED+5A7qaDTMTqKV8NYyw+MKRmCUuWLK/uJNPgaR7P4xmJzy0HKxBAINwLg2tE6yRf0BKnubT8KkjMxFGdt4XzEIQQxY1ttcFm5UFLQXhcShQorLUlnPlvSsa4wIWHftUqkhyNiLEXikcji6dnShasUTMMmYpzoN6UD2384pLwYKSX3ZvC0NJaQJZsVHs2Ju1w1HqOT6wMvCmgzUbW1GZjrXesaI5G9iMtMWD4fBkMTX4cugZ4knBlyjLRJN9S9D97wWUFu/bQAVo2tA1NYtJU6spmyjWyiZZDNqAUvyjnkatgaQNO4eWBAVYAMbdp61arxnMNSAQUsBze+sMFTFylhKynKR2VJUDbQu1btZ4ScbxaROISDlF2FyoOWbS3rHYnLJKvudKUIq0be9zFqvzt9YJkzgwzAHmzfdoSy8ekB3NH3pWPFcUH1oYaWCT2AssUPZuFSpJBLOeZpy9bwk4thlJtVFK6g7H71jSRxIKokKBpUW6KFnreGQnJUMqgSFDmN77eMCDlilvuLNxyLY5uWtTUfWHWFnggJWCab1B67wunyfdEppSo6aQ1lMUoV3SQaAFRejHoXYxo8imk/clik1sTEyGS0upNef0MKFSWLKcHVx1h9iMKQyjQVdwCGAdxVxGkuTLWnt5TVhrSltRSt7xPF5Cgt9w5I6hbw7KqgFRsfp4wfi8NRJCiFAMQQ5O3jeLL4OhJSXIJqCK0vQsawYOHzQDlBUKM3aZi7WPxgTzY9Saf9wK6pieXIJWEpKyTttv0gyZ7MTzUJNRuCbdaw1wqsgKlSSlZaoAZqUepg6bxWYKS0jIEhyp3cltnDb9Inl8nKv4SQqhF8s5NfA8Sj8rjnTycx5h8HMLOmhblenSOkxeYh1FiHLqoBZkqFlDTMwPxiftAEAKQlZN6sUnmU1bnFYeXl07pN/Qm8S7FuHlJByupCtSRXRvpBSMJMTUKzAVDULi9FFwfAaxr+C/MaMBY5gL1s4OltIJwcyqkrSczkAvmBeoAFHIBFDBlnfMdxlBdmfD1iekkpBy3GX4esezcDMB7KGSLNpzareEX9yQFe7m5F1zOAmthmd+doqmfMADr7Y/NmpXcJFxEqbk9PHswp0DYvCoAKi6SLKcKJNbgMR5PBPB5qlp7BSeZSP0PmIJw0maUlE9UtSdCkByXoxb4iFmJllCgpKFKS7Chd6ghixP6RTTqTg+f2O107Dp2AWpXaCCFF6pD8wDXr4RIHGKmAj3QIJoUq8T3VULN4eMSO0ZFw0g6odpnOPiVlnQLeA3D+ceyuHz3DzEAs5F6ekb4XHSFlQTMSkMGpvyNIIEkACuauz3YkO5cfSPF9ea2pL7HqrHH9T2VLWjvLS/Trz9YAx/GpgJAV5HXcHwj3F5DRlPVxUG1OpZz4wr93WleZjb42NP4pGbNKtkj1fEZi3dQ3cFj5iCcH7QTpbVSsbEu+9YBRJSkOE1JAoOfO/hGuHkTMr5WFbsB4mzN00jZOGOt6IRnK9mdVgvaGVMBKkhC027VCSKdP1hMrESytU2ccyyTQBwAxYA7V9IT43FZAda1CWLdSfk8AT+JLIOSWDvV/QfWM8I48duPZVzySe51svGyiAyjTl1p5c94Dx08qoh9Hrtr8Y5VWOmVYNv2fsUjEcWmhYBYg1tza4ikJwi7OlqaOrTh5igyiw0+/ONZUlAYvXWj+r8oS4PGEnKTUuzPodj4RcLm5j2VaNcXHxt4xojpmvYjKWhhmKxsz3h92tQSCRdvD5Rp+01MApyxcVeu/wB7xkZB3Q9AxJcPS3nGa5UxwDlHiPHWKqWGqtEm5vej1WJWVfvFAV1oA/6+keHDKXZRJ1IGbbo2kYmQvORlCmS9H10vvFsKtZYGWQA3dIo/jFWtrjRB5N9xnJ4aQxVOAD2Wg25KdvAtD+bi8MEjLLTNLitA1ttaQkwiJqmCUilKkfrFzwNZLqUkP3soUIxTg5SuTKwk0vobrw0uYO4Eg6O0D4fgCQpyslL2yt6vGOK4GlDETkghyO1WmoA8LwSicsJBMyUsGuYvo1m+cJkc1H4JAXO4/lYFIPZKG1BT8/k0aY7giVi2Uj8ySxTWhpcV1pCRHtCUJ7KEmj0VQ3tq33pDPgvHzOp3FAWPXQm/+Y8PyMfl416tbI1wniewk4tw5WZCV1I7yilqUAqLg7tDCUnLKTkIZTtlNDuw6wbjsKA5cLLsyXcOHADV2o+rQjnSfdKAXKypLF+2ApRIfRhpRqVjf43krPjSb46Iz+Btha8WmilqqeyQagC+jXe/OPcFKExZShFTqyshLC5FrGu8YCXKVWndbs5i5FLqHTq14zQkoLpUoHkkhtGu0aPTTj8Np/sS9bse4rCkZUkJBSxIKiKXVUgAipryhzhCpUsZZYSaWNNrh/nzjnk+0MyW2ZQBpWiuVSHBv8YVzvbOcCyV5k1HaTQv0qTGSf4f5GaKVLb9S68nGn2dTxacrIp5HvSjVmAajpIq/IQtw/EpksJVLACSSSlWor2Q9XuwMcjP41PZveqAv2Tlb1tenOACpSjmzKL61vr1H1j0PG/D1CGmRKeZN7H2HDcVkKl1IANCNQdQqlGreFuJwWHmEBM2WQkABI7Ck1PdW9KactI+ZhSgwzUDXJ8oNl45IAzoSsUD1B+MSh+FrFK4SYXnbW6O2RMlpCss0gh0jOASprEKB+IhRxbihqJJSyiNHIoHbQVBNtYTKxcjK4Cktokvro4MaysLLXVMxbMDVNQ+jhg/hGzFjUHcr+5nnkb4AhhJ7uFdrx9S8EFWKHfIIG5eGycKHyoVRi2YEm+rUjWVwpz2ik7M4HwrGh+RjfP+xO5LgRzuIzgwQkJ3D5n8IkrjE9wF5wA7AKKeVQOVIez+HnRIBFiVJ+vxjJHDbhnrfMK86R2rDXQ3qTFOK4gts9HqDmBLtryiQ0RgVEMQmmrsIkFTxLmgXI4HCzEpyzBXQ7gn71g736VWUpKw5SQSR4fesBYXESplnBcOG16GCEyA7guPnoLx89Jqz3FOkWVjMQ+RRJoRnBOlq+jGMVTFguolxv8AbwWZhAVnS6ftrxsAhQu4IGUmo5DeFcr3oViufxXIBmzEb6Cr9fGCpRzEFNM4ck/lIdw35nHxjSbgkgkKJG1HD89R6xpw3AlZqKDStT12gylGrFXJvMQCkgFKmZwxDjWtPQGAyjLUJJQXHTdyKw4xSOwUozFqkVoRzAq/WFy8HNDHI2pGZ3I56aERKORVyPZhOkagua9kuFEE3BavximFwaCCmYNXepy7ilahoLwuHmOFqFixCxUjXL53DVgubmCyZQUU0cG4Jr2RZXO2t4os1B5McJgAM2UBWUZnFSmgcXtUeIgLE8VmJK0BZuWrpdna7ERthcSpC1EWUCmz0ezEa+kSdhPelSksVP262agGxHLlyizzRYrjZWTKIl9lYB1BcnYdT9Ig98kDuHtAuz0sxGkYolzbFLczt9a3hjhJAUQ7B3cGhpZiPA+UTeXTuwr6A07iSlqzJQlK0FlBixA13B12hhgcYla01UhRAC06Ho/xjdXsqtfalzVJd694eId/EHwhXxPhGJk5RMTT+NJNOlKQ0fLi3UZC5PGTVyQXjMeZSmStYJsFAAM93G20Znjs1QYTSWNKhPXR77GApXFUqUUzKiwZjptvBsrCSVFkqKG0Bbq48o1Ly9KqaM/5X+lgk5c0kqqol60Hi2sG4VU5BQMyUEgsFVNb25wBiuHrScyZjgWY06HY3jNWImZ01AUHY5XrrmPy5xR5FkWzRKWKUeRhjsBiTVS0LrTMAkRfC8LmVSspGoKTr4NGHDscpR7ScxchQBykeFoYInAEkkoADnNTyOsK5TS0iRUU9wvA4aYhj71fNqh+j0rvFOIGeAWWZjm1aUNbiCGloHvCVAN3ru/SMv2kCAqUBN3CTlUBySbwmNPUpV+w09Nci2XipwllKcw/qFgasXte3KF0rEKSGLqVuGdtgd/r5tZ3tBOSqqGQqgCgCNKZgXeK/jxNRkaQhO9aAXAAD8nj0ceSUeYqmYpxbezF8ycEpqFDUOol/wC2xjGamgVlbZhbe31gyfhpYJQe0PyqSnKBsFB76c3i8uQQ5DGzOlntobfrGhZI8oGmhckFqWar0rXxtpHhWUsSAxJsfCnhDM4aYolQlBiaOQC7aVdn1jI4NaMvvJSQlRAvmc3sDyvDepFipyBhMcuLdBbnEWCsvkPNia9fpB4wiaDIlL3PdIIaoDV0tvBH7OUTlTMC9wC4BfoG+dYT1YrcppbQvw60IIzSxo7lRO1PH4Qw/aGXMAnWg5UoXN2eKngE8XUoDQ/IDyrFJfApjhgVaMo5TU7G8JPJifLOWN+xqDOIzpIAcms1KQz0oPCGfCxOmOkTZJIu6ySx6JECp9n8UpLoluzgue0w5V5QFisNMSyVSlSwQSFOElR17Pl5xCU1NUmivpseSkKmAlOIlULFpajVtyx8osuVMCaTpQP9JY7UP1jnpMxMoMgHdT/rRx0MVm8SH5wCGoNX3NvOINyuo8foUWJdsd4zEqlgOqUHoyAokk6sTHsczN4oo1TR6vV7Urtq1okXgnXQNMTD8Mk0IBr3g1bWPL5x6tOWrMrw03+sEzHoXLO1qHXa/Xyi05BBBYdS5odSBVum0fO62elTBXBHabz+ceIzJJIqNf8AA1jVYS5y16WperODGSSWoUi7uXNdBoYZSDQRKxYUTSuov6XENMNg0Fs6FIeqV5TluKE2fQQnOEBIMxXunYhxcF3IygsIICzhplJhIypypqQoEh2Ys7PRt4nNKSpM7RfI+RwYpJZbHcEGlKFz08orjeGqKSFJA1cUfnAX7Zm5yyPB8qk81AmlrARqcSVFJUteYKcVCWpWguKaxk9FxGWONUjPB4VcutSD+UVcc9I2KZalZVJMs0YjsitWVpBMzHAllONcwb5CA52JlqV3iSAwLacwRDxtDKKiqRvM4WSlyM5qMzDNXd6K+6xhKwMyWoq7Jfct2fmfrFpWdNZaiaVAuOo1HOsUxPGiwzJzN96Q0ZzTpAbosEoIKikUNCmunpGIo5A7NLuWiiZ2HmBmy9d+tYpLkqSGSotawUG8NLQmSWRqmRk52NsJxdISQpj0LDx9Noqr2oUkkGUCKMMxIZmNCIXy8AlQBCgNTmp1vevWLzcMMpCk90hiPTm1HiUIxTtqykcmVKrEnFOHSVqEyXMTLmapqxrodDFpZmAOZbuQ6gykqb+YOym0J0tBGJ4a4Khe/wClNbecA4PDzZazlKknZ9OcbF5DezYmuV8BmHxbUyhyKgmviNq3tG2LxCcyXQHUaKB7paxf4vBWD93MYzkIKxTMOwrX8yWfW7iKY7gKiFe7JJaiFEA+CxR6NWOj5MdW+xTS2jz8MnMJgGYtWt9HoL39I3wwlzVqZ8wG7GhuGvUD0hF+1fdLCJ0tUtQu9HfVhQ7uDpDWVxWQkgqLOKKyuGLmpG9/pGlyyLfd+xly4Iy+UbT8EFJ7TMLlQB8at8YDRhVSlqJCSSOy4Ie5LkuCawXhMUhiyndrkkAEO9H7MWmT/wCFOZj+Vz8Q0DHnktjDLBKPIBi8SEgEoFBYIDFqtYU0pCoZVKLJAVetCCWHTnpeNsf7RKlzcolnLYuCHJo4u0DYhMwJUpzlUC7jtDawcjm0ethcopX39QRg32aSE5VBSlKc0YPVX5qm1fWHnDpmGS5WFZgLrHaLk0rWkBcPwxmITn7KhVLCp52oG3iuJWUEgEEFySEkkM4cka9PKOnmUpaLG9F1qY7xnHpaUgIJcg3vy+zHPYmeqZ2ipTbM5ZzrterWESVMlgElyNKNyrqbxdE4FRlpUXZ6uOjVYCwhL0fKPGK7CMLLQiSTMct3eyHc65gKAt8IeYXiaJQ/0pKlKUO04NwBptX7eEEnM47R7SqM5Zw7EeevlGrTP5j2tSwYCoFH820iUsrfJVY6DMfx+coOf9O7ZuzbYOPt9oWcP4+tBXkdalG2zaFRuL+d4HxEj3iVOsZhlZxavSpvakKFTAgjNMANe65tzLfARqwwhJU+SORzXA2m+0mJm9krYByySw6XoBEVOUsuqYpR0SkvybpvC04iRut/ykpHi416v6x7g1LUWJYk6IKjenSgpFZQguFQqm+9xksi1zsLCniPKM5mQFyz73exoWoXiTZipaaIzM1FAhXMM4JuC4HwikpRKCqb2QBbbk13PXSFjFVbH1Nvgx/FFT5GFnLdK9fukSL50EDLLUqpa4BIrX02iQznFC7nsnElSUhRzBL0qkLZiE1vpVqOIKxE8zA6glAzM7laswsAhwkabQ4wHBJZlqCVKTmWFAuHCh/Dmr5vpCPjPDpkuYZaUvnIKVNmKiX/ADMwLvSjesfLrJGUqPalFxW5thlGUc0xDlXczgGte9taw9Yx4mlRuntMHV+Uh37JS5SCKb9m0CTcJiggyileVwb0D1sd/pA+JlrkpKV5gaHYNWhNntrpFo1zYre3BticXMLAMkULBgm75qmuleUY4hakpQTlIJI7Lm1bkDn5xiudTKS5B7pJqaOzWhlwtKZwAKAA+UEgkPyP5Rd6QzpLdCpXsG4TEYdJT2QpRrnQ6gl6sQS/jzhnOSlR7IdO9XfW/SBZ/s6JZcJSHBDs21H1/SKypSkhiSW1cCM0nF8MrprkucUkZXQaGpt5NS8by58lXeF7FPzDQDOCiGcZjYOATX6vFUrKGMxFBqxZ9Hjq2FT3C1S0JIyzLmjAg+O0TFrLhKkg72BULX36xMiWB7o5vzsY8nrI2Iemtm10gJodpGasEhYJlrHRXZIb09YBmyJsovUHQg0PjrBMtKCpWWz9GI0MYTZandzQ0Dlg27X6GKKfRJo8k8V0mjxsQ/P0g+Ti2AZdH1AN9OQ+sBiUlYJy5TrT5a6+kL5qSgpFn0s5NfhAUIze2wKOgTiACxBGoYu2tNxyfSNk4wKqtAKv5Xe9LsXYW5xz6cUCQ1WZ2o9IJl4xJc2VoHodg/6RLLhXsNGVMNmmSpClJ6G7jzsaRrwXiLEoKif4cwf15jlFZUvNXdq/H75RTF8LCh2Ax1B1/pOnreM6UXcWyqbbsL45hZOJYTEqBaigHDX/AF0McfxDgk5CCgAFJokv2abHTod46HCTJiDkmZklizk0PX1himaVMQQpTMoaLDNffrFcXkz8fa7RPJCMt+zgMP8AiJKiicFoowcHLfQinrtHquOLQtLKdnzAGhZVG586R3stShVDkJNUmuXpqICxfDMLiCr3khj/ABo7J60FTyMehj87HN3KJB4nVWL53H5E+UAtIStRyheXM1rgeNRWkbYNKkhQAJSLKSc4s7gXsTzHnCTifsfMQM0lfvECuVVFjyofSFWC4lMkqUF5gQxIJvtGqNOH+k7+hDQovdHVCbLSoFSy4JGXMX0v8I2m45BftJTSjJv5F203hVhuLSpqStctBUL5mL6AktfSOg9l5+DQwzDMXICiDlc91wKh94WeZLeSdjOO1LcXDEJY9tJUkEupB+dXHSKz8fLLJSlExVKszB9WYaWLw04xwXCzs60H3Sn7yapJFwU6X09Y5nHYX3QdlJCt0nKphbMw6jxjR488Wbvf2M83KPQyGJlrbvA/wpUAC7OxHT1jMyipXYXMTcFxQNV1AaHU/GEUvG5e0RUgsfnzjP8Aa0ws6jfpdhGp+PJPYCna3OgwjAqUtTqsSQ6Cbu7U1D0+MHyp6FJJ92gl3ACQpNQzMK/rCLE4tKk957Zw2Ulg4rXz60gnBLlzP3TSixdLk5mFwd+T/CI5Ivl2NFrgb/6ctKj7oPXIwYnalwDWF54rMGUqeWk0NSDzAaxtt1i+FnTESk+7EyYC9UkBSWJchTORyAi2ImP3kgvQlanIrQqGtSzctHhVkS2luDQ+UAypktc2q1zElQyhyCOp30hnPky0I7UslCgCQVnctQG9OdBd4B9yHdMwJUD+RLA3s6t/SCJkmayWQpR37odqMTc3sdIGTKtqZTHDm0TDYiUo5Uyso0dxm65bltSY9jBEzEgg+5Y0UksTXkaisSIy1N7P9x4qkEzMfhp5BUpUldMzLoSDRyAa86XistK0qfD4n3hfulwdnY35uOdIBXwFCrLWDcZhmBveBFS1ypoRnBUSmxy7EPsLam0ecoRe0XZrlJ9ofzcfMmy5iMQougA5UZQqlc1KKTbQ3gWXKxGRMwBEyWw/01F2DBiHtAnEJOK9266gnuntG7vmTUClHg72cwyQQtaFCz9oml6g023tCuoRtUMrb3Gk+UKK93lLCgbrQ7UiS1K0BDNptvBq5oA7JItSm+3V4HEwJue9y1vsxjMptjuJ6ji6w4Ciw19GIMVVipcwgTEJPMHKaP156QOiZXroWY84DUhGYuFF6li/Rha20PpQG6DJ2FzkFExv5VV//QLH0gdeEnSu0HUBVxb7r0iikoVXMSD/AGkBvXWNUIWiqJjv4G3Mw9vsFI2kcaX3VuDo9fvWNpeIltlyJ8BlcXdxAGLwnvaTAN8yaK5M0WVgCGyqIoC++/y9Y5qJys2mYBDKKVKBuXqG5npAEvCKYnMDzBbkxBYx6vETZdCGOhahGhEZiYpaUhQHvGunWu2tIKTrkSST4LkKBdmA3tTaLKWpSWWjMG03fRj6QIMY2cKctS2nQdIxw2OTVlM/5bf4MCpLci20QmXQgLSdSC7HoQ/rGklCavMc7sxbprBE2e/bDH+IHUfXn9IxxCZandGU7i3l5QVP3FjKg3CEWROHQhtb/pBSJ01IqLVoXA8qQg/BJAeWutt6/GNZM5SVAZz9/CA4RZeGVcD2RxoJGVaQRzDj9OsGy0yZgeWci6VSSKPUMxjnDNLFM1LpNArrsR+saIUhK0pSrKMpIJ3F6h+tolLCnwXjIc8U9+hSFy05xmYqFwGGj9NGjQcTRMUykqQTsQH84S8T9oJ8lAKGWASC1SGpp/iEcnjq8RMUubZOwZq9IEPElKNtUl7cgk46qO6miaGIUmYObAkOb/C4jGfwjDze9KCVaZk0c9QRCtOLQJYV7wpUkHsFiT0YvURhiPaeZLXL92oZFAGtS4uGOkKsOa/gf/Ak8cWFY/2MQoEAZad5FH17pofBjHIY7gkzDzQgzAApmUxSf/Uw7T7czhnSVPUkFIDhjQV0b4QpxnEJE3KVLWFVLnTqLXb1jf4n5rHtldr+5CUIcI6bgc7K8sTlKWwDqbIoFLilwebmohgviaVKEqegjMxDjMhWh6150jijMQpaVyT2wlTUYKy1cbFn9I6PgfFEYiVlXXKHqGZtQ1XiObG4P1P/ABo0wqS0MvxjhOHd0JCVg926Tb8pb05wnm4GUoMErRMF0K2t99Y8xnF5kmclfYUhVi2YfzODUKraOgXlmpAXLSU1ylDhTcmJY0fLHoYvNyYYrW7T7MGTxYzT0OmctM4MRUHwu0LFy5iDqOYPzjusFwlKkUmkFiQFgENs7A0hbjuGLyv2FpfvJCVDyv8AGNuPz8OR1e5j9PLB1JHN4XGTEuoFriup6QdheMzWZfaSdSNOStDzgDHyDW1NksPGNsLjkpUgFag1KMz6u94pl0tXRfHY+HCwViYta0EU7QNa60cliLCNkcSZdjQsSA6HtSrBw14539nzsxyzMwrRyC3jfeDcLxBco+7vLNCk2PX6x5uWLa5s0RaWyVHRSsSFLyhYzVUAHq9PzFhWu9YkAjESMwIZIKLkBRSdq1I6xIxvV0iipmuD18fiYQ+0X79Hh8okSOw/N9i0+EdZI+XzjGZ+7T/d8REiRnfylWM028fmIie5/Z8okSJLkIKqw/qP/FUL5/f8B8o8iRaAkgWZY9PkYtJunw/7RIkW6J9hh76enzEMcNp/d8THsSM8uB1yep/djor5QkFx/V84kSK4+GK+QfiNx4wlX30dTEiRbHwzNL5mFcO7szp8zHuJ7o/p+sexIm/mJPgrhreI+Eeze94D4xIkHsEeRzw392v+7/jAM3T+hfxMSJCw5N0flKcL/fSusThfemf3R7Eiz+R/52PHlA/tf+9l/wBI+JhPNtK/qPyiRIr4/wAsf89yU+xOvvnqYwF/KJEj0lwSOh9l7p6/NUG+yPfmdD8IkSPP8jif2Kx6+5f2i7n/ANyP+8bezneT/UfhEiRPL/AQI/Od1xH9yfGOP4f+4H9HzTEiRh8T5fv/ANlMvzL9CY/v/wBi45Gd+Xx+USJHv4PlMPY4wv5eqvhExXfPX5mJEjM/mG6ZnO74j2JEhgR4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1508" name="AutoShape 4" descr="data:image/jpeg;base64,/9j/4AAQSkZJRgABAQAAAQABAAD/2wCEAAkGBxMTEhUUExQWFhUXGBcaGBgYGB4XHBgaGBgYGBoaGBgaHyggGholHRoYITEhJSkrLi4uFx8zODMsNygtLisBCgoKDg0OGxAQGywkICQsLCwsLy8sLCwsLCwsLCwsLCwsLCwsLCwsLCwsLCwsLCwsLCwsLCwsLCwsLCwsLCwsLP/AABEIAKEBOAMBIgACEQEDEQH/xAAbAAACAwEBAQAAAAAAAAAAAAAEBQACAwYBB//EAD8QAAECBAQDBQYDBwQCAwAAAAECEQADITEEEkFRBWFxIjKBkaEGE7HB0fAUQuEVM1JicoLxI0OywgeSFoOi/8QAGgEAAwEBAQEAAAAAAAAAAAAAAQIDBAAFBv/EADERAAICAQQBAgQEBQUAAAAAAAABAhEDEiExQQQTUSIyYYEFFHGhM0JSkfAjscHR4f/aAAwDAQACEQMRAD8A0So7xtJnkQMJRi4EeiSsZy8YekW96TdULUgxvLlneBQbCZgJssxESF6EmLS0qH5h5RsJi06gwAmRMwXJjaVjCO8RGicco0KQYxmDcDyg/qBv2D1Y8FLOIS4xwXSx8YKSr+UH0jzMHqATDwaiJLcBEgEuTfl84JlcNQS4Pm8FIlC5T4PFMwTqRD+rJ8CaIrdmZwiA7kjq8aSsADUEeNYtmB/PSKgAd0x2qQPhCBLIHdB8GgcgvSWn0jZcxe/pGKAXc3jlKtwtJlVYdZc9j/1rFRhFbJPUQxnY1gEsGjKZMzAMyd6VgrPJCvFFi84GhJSDyD08orNk9lhKbmQX8zDrDY0C5f0grEhK090Afe0UXlyT3RN+Omtji/wx2Me/h4fKkS83cBL6Et8YOl4LDrFU5COZ+Dxq/PxXRl/JyZyPuY9EuOpRgJAJ1f7pBkvgeGV+ZvGOf4hBe5y8Kf0OLEuPckdKvhWHcgTCwPKCBwCQSGmmvSnWC/PxfUX8pl+hyWSPUpGpYR1k/wBlaOiYD4QvTwgBwtQfYVhX5uOS+Fhj4uRS+JGPBsZLSCFW25wRiOPEdzsgakxJnCpdkzClXSFuK9mpjFQUVAWDhz0Dx5k9Mndnp49SVUMJ/tX2Ck6hjWOVncQbu/fWNcTwKcGpfx84XYjhU1N0wqVcDOVkVi1HeCsGlSjWg50gCXKmaCCThZwTmUC25jrZyaOy4V7pKO+51a0ZcS401RWtI5AYwijxnNxxIb5QqhTth1j3Ee0KjRNIC/GqJqpvWFCXjVIOsH9DrHGE4nMT3VHS0SFf4gi1BHkLSZ1j9KxtGstY+xGyMJBCMLyi2wNzKUscvKN0B4893yEXTNUnSBpO1G0vBPGn4PlFpOKgpGLp+kLuNaBDhW0eBp00WIhzKxlC4HKkDT5iSHseQDecNH6oWXGzFsjDKU5QCQL6tHrIZlXhjhpwSKKUDrSM1IzHvA9ReHTt7k5WlsBonpFGeBp4zWf4w1mpJagDbUgcyHNx5xbHo5M+R5OBSZUXQCIZnCcxFk8OJLBjF3kg0ZlDInwL5c8i9Y1TiT/DWCxw6rEgHnGo4UrlEmsRVSyroFegp4RFIdyAByIgtXDFDSKfhCOUScI9Mqssu0LF4Q3fyipXMZmMNk4VURWBXAaXuH1H7CPOsHumNQmdsYajCq5xFYVWrx2n6oX1X7MAk4SYa5gOpi0uSvRY84OGG5R5+HG0doQPWfQIcKm5U52EaAZDqDzEWlzCmYGSWFzaHOO4gJgAMum7xKTSdVZaNtXdAEjHNcn75RWfiJai5BJ3tGs8y3DSzzaPTNQ37vpv5wtR6TDqlw2gY4TM3u0qf71JiALR3kmnWB52LW/YQE9awxwfEJwQ1H1UYDb9htv6jOViSaZAeVTHquHTF0IAHURiv8QST7wV5NG2HTO/MoHwjmn0kKpLtkX7PqAcEHoz+MB4/AKNJgpoIZ5FbmKLkk3MGN9glNfynMzvZyUbAiMk+zKHo5jqjKi0mUWo/wAILaBGTOVX7M1oojk0eSPZVz2llvKOxThYuMLCsbWzm5fszJ586u8SOnGGiQgdbFqcMI0TIiTeIyxZKjvQCMk8cSAUpSuvTprFlK+EP6Ulywj8ISKN5RBgTsITzfaFCXTLdStXokdTqeQeMxxjEE0UwBGYABjSEnlURo4nIeJwbGwMX/CnZo8wHFULAc5VbGz8jBc/GJRVS0jxhlNT4JyUoskkMO056h4ipKWJYCF6vaCU7BRPRJjKZx5H8w/thljB6jrg3Ukh6CKInLBt6NEwnFpCj2poSOhFY0l4xF8yeVb+sO10LqfJrLAUO0kkdYy4jhkmqARSoI+cGYLiUos5dtAWjSfPlqPZJA51iatSHbTQjEndwYtg5Yzsp200fx0hwmWi5UlokyUCxQQw0LHyrDPIuBNPYBjsEpwUpOVt3tcxtwrBld1sKuApiG6iPZiFv3wImGwwFQfIxzT01YLWqy+MwoS2RZIN6v5WpGYwbjv+BgxUp71aK5U/bwq2VNnOW4GvDMaEU5Ruki2YU2eNgUjQP0iiQHp6CO2YttcF5UpKkvnA5Gh8o8kpBJopvD50jSWou9B4fpG8sKdwb3hH+o6Zh7mWXdKvMfKMFcLBqymhplP+IsVKZnhNUlwN8PYmOEAtHpwnLyhhMkPGiElrwzkxFGPYsOEoIgwcNgjnHuSBrZ2iIrTguUap4edjB3uuZhPxT2mw+HcFRUsflTXzNhHXJ8BqPYanBcouMLyjkJv/AJCObsyuxq6u19BAXFPbyasESk+7B/M7q8NBDenkOuB3n4TlEGCj5iv2oxZr79dNAwt0FfGC8J7bYpBcrCwdFJHoUgGC8M/cOqB9F/CAEPry+MaIkVIKQRoXjkJX/kJLduSf7VU9YMwnt5hlEBQmI5kOB1Yv6RJ45jqUTqPcBrV6vHow4hWfavBivvk+p9GjRPtHhSM3vkN1b0vE9Mx7gMBKSNokKZ3tdg0/7mbklJPyiR3pzfudqj9DiV4uboSRY5Rf4iMzJVMZJJY0buk2pSMsBRyVEAV8BUuIyl42r9sm4DWv4Ob+MQjq/lNjlHscIwyUyyAkJIIoRpsPCKcQxMuUpFc2YMAAxen3zgGfxXEKcJSEi5UTm5MBCn3ave5iXW7vVwa6RWONv4psnLIltFHRqwrWINLffxiyAlylZBymxJcfWEcuYVLP+OQ+kaKnrBbkDbm14klKMtmO5JrccyloSCAE9XaAJ+ZRq/hWJKmBQGbpQxqrDU8q/KNEPMcX8SIy8dS4ZSRhxcpfrBBWoADKGO9fsQKZBNifGj3tFTKWDQluttfvrFPzSfKE9FrhhAxJSeygDoTBEjjb9lSUq3rWEeNTNKgHJS1W8WMURglPpe4r/i/rDSnBq6FUZI6xWKB/KR4lvEbQLP4gkXAHT9ITBagmpFN6fG0Lcdicw7O9T9DrAxu3VAlt2dDjeISQmswPdhXweFI9o1pDISlt7/CFMjCg6v8AZgqVJyglgyS3VWnlFm0lRKuxpheNTillzCkmoO3JtvrAONxuIB7UxZGhBLRVEsPoKgeYN4YhNKhxZm+3GvKsS9TRLjYpo1IVJx08/wC5MbkT9Y3w3HZ8v/cURso5vjUQYvDyhqUeo8njGfw5P8QbdiD5RReRiezJejNDDC+15spx0/zBkr2kXcTWfSn/AGjmhw4V7Qfr9YsMOhIqoDr8mg6sb4O0S7Okme1Uwf7yfAA/KMv/AJfNqy/MCOenYEkOkpVsx+MYq4YqxPkHjtcK6F9NjfFe2mIFAs+g+UBS/ameo9udMA/lJHwgGZwv+b01jGfh0gAO5Fx8hzhtUZKkDQ4j+TxjMaTlHlmWD5W9Y9XxGcO6qYR/WfrCjhkkPQV86eUN0kuoM3Q36c6G0SlmnB1yUWKEtzGdxie1J6g92mK+sLDWrvzhnMwJUo5S1Kv0vSFysMxLU+HnGjHkUiMo6SiUCPFJjQSzdvpHqpRLRYRyMRHpVG8rBzFWSTE/Cq1DQHR2oxSgtam8X9zWsOOFYdnBUEgkB1UHm1Ia4vhKRRwp7BmI6NeM8s0YyploxbVo5hIADNFQIbo4ZnJyGrtlN4wn8MWgsUnyh1ODdWCmAplkx7BGSJFKBYTMW7gDWpuBpTe3lG0jBIzCiiWer6Usaf4hhNwYdgCOehs1a/S8aJQlIJc3fUmwDDn5R8+821RPV0e4HOlhs1bEaVb5u3l0gTEyjlBS5JUlJpuzmmtDXlvDZc2UoCrVDC5pR+Rom20CLRnmZy6UMyCCQ1bs1LW5R2OT76OaQPJwjbfYOgrG68GrtH+VuRDvZrffODZaCrVKmNwc1yKGmxPnBU6SQyrjXceHgxhJZHZRRVCSRgOyFFSHao51ateXlBOGkqTaYAaEOd9KANtBisGlYJSMqr8lPX4+bGOe/FhAPvEqSp2y6sKfDWHheW65Ek9HJ0GYLSUqAWl6Vy7C4b7ED+5A7qaDTMTqKV8NYyw+MKRmCUuWLK/uJNPgaR7P4xmJzy0HKxBAINwLg2tE6yRf0BKnubT8KkjMxFGdt4XzEIQQxY1ttcFm5UFLQXhcShQorLUlnPlvSsa4wIWHftUqkhyNiLEXikcji6dnShasUTMMmYpzoN6UD2384pLwYKSX3ZvC0NJaQJZsVHs2Ju1w1HqOT6wMvCmgzUbW1GZjrXesaI5G9iMtMWD4fBkMTX4cugZ4knBlyjLRJN9S9D97wWUFu/bQAVo2tA1NYtJU6spmyjWyiZZDNqAUvyjnkatgaQNO4eWBAVYAMbdp61arxnMNSAQUsBze+sMFTFylhKynKR2VJUDbQu1btZ4ScbxaROISDlF2FyoOWbS3rHYnLJKvudKUIq0be9zFqvzt9YJkzgwzAHmzfdoSy8ekB3NH3pWPFcUH1oYaWCT2AssUPZuFSpJBLOeZpy9bwk4thlJtVFK6g7H71jSRxIKokKBpUW6KFnreGQnJUMqgSFDmN77eMCDlilvuLNxyLY5uWtTUfWHWFnggJWCab1B67wunyfdEppSo6aQ1lMUoV3SQaAFRejHoXYxo8imk/clik1sTEyGS0upNef0MKFSWLKcHVx1h9iMKQyjQVdwCGAdxVxGkuTLWnt5TVhrSltRSt7xPF5Cgt9w5I6hbw7KqgFRsfp4wfi8NRJCiFAMQQ5O3jeLL4OhJSXIJqCK0vQsawYOHzQDlBUKM3aZi7WPxgTzY9Saf9wK6pieXIJWEpKyTttv0gyZ7MTzUJNRuCbdaw1wqsgKlSSlZaoAZqUepg6bxWYKS0jIEhyp3cltnDb9Inl8nKv4SQqhF8s5NfA8Sj8rjnTycx5h8HMLOmhblenSOkxeYh1FiHLqoBZkqFlDTMwPxiftAEAKQlZN6sUnmU1bnFYeXl07pN/Qm8S7FuHlJByupCtSRXRvpBSMJMTUKzAVDULi9FFwfAaxr+C/MaMBY5gL1s4OltIJwcyqkrSczkAvmBeoAFHIBFDBlnfMdxlBdmfD1iekkpBy3GX4esezcDMB7KGSLNpzareEX9yQFe7m5F1zOAmthmd+doqmfMADr7Y/NmpXcJFxEqbk9PHswp0DYvCoAKi6SLKcKJNbgMR5PBPB5qlp7BSeZSP0PmIJw0maUlE9UtSdCkByXoxb4iFmJllCgpKFKS7Chd6ghixP6RTTqTg+f2O107Dp2AWpXaCCFF6pD8wDXr4RIHGKmAj3QIJoUq8T3VULN4eMSO0ZFw0g6odpnOPiVlnQLeA3D+ceyuHz3DzEAs5F6ekb4XHSFlQTMSkMGpvyNIIEkACuauz3YkO5cfSPF9ea2pL7HqrHH9T2VLWjvLS/Trz9YAx/GpgJAV5HXcHwj3F5DRlPVxUG1OpZz4wr93WleZjb42NP4pGbNKtkj1fEZi3dQ3cFj5iCcH7QTpbVSsbEu+9YBRJSkOE1JAoOfO/hGuHkTMr5WFbsB4mzN00jZOGOt6IRnK9mdVgvaGVMBKkhC027VCSKdP1hMrESytU2ccyyTQBwAxYA7V9IT43FZAda1CWLdSfk8AT+JLIOSWDvV/QfWM8I48duPZVzySe51svGyiAyjTl1p5c94Dx08qoh9Hrtr8Y5VWOmVYNv2fsUjEcWmhYBYg1tza4ikJwi7OlqaOrTh5igyiw0+/ONZUlAYvXWj+r8oS4PGEnKTUuzPodj4RcLm5j2VaNcXHxt4xojpmvYjKWhhmKxsz3h92tQSCRdvD5Rp+01MApyxcVeu/wB7xkZB3Q9AxJcPS3nGa5UxwDlHiPHWKqWGqtEm5vej1WJWVfvFAV1oA/6+keHDKXZRJ1IGbbo2kYmQvORlCmS9H10vvFsKtZYGWQA3dIo/jFWtrjRB5N9xnJ4aQxVOAD2Wg25KdvAtD+bi8MEjLLTNLitA1ttaQkwiJqmCUilKkfrFzwNZLqUkP3soUIxTg5SuTKwk0vobrw0uYO4Eg6O0D4fgCQpyslL2yt6vGOK4GlDETkghyO1WmoA8LwSicsJBMyUsGuYvo1m+cJkc1H4JAXO4/lYFIPZKG1BT8/k0aY7giVi2Uj8ySxTWhpcV1pCRHtCUJ7KEmj0VQ3tq33pDPgvHzOp3FAWPXQm/+Y8PyMfl416tbI1wniewk4tw5WZCV1I7yilqUAqLg7tDCUnLKTkIZTtlNDuw6wbjsKA5cLLsyXcOHADV2o+rQjnSfdKAXKypLF+2ApRIfRhpRqVjf43krPjSb46Iz+Btha8WmilqqeyQagC+jXe/OPcFKExZShFTqyshLC5FrGu8YCXKVWndbs5i5FLqHTq14zQkoLpUoHkkhtGu0aPTTj8Np/sS9bse4rCkZUkJBSxIKiKXVUgAipryhzhCpUsZZYSaWNNrh/nzjnk+0MyW2ZQBpWiuVSHBv8YVzvbOcCyV5k1HaTQv0qTGSf4f5GaKVLb9S68nGn2dTxacrIp5HvSjVmAajpIq/IQtw/EpksJVLACSSSlWor2Q9XuwMcjP41PZveqAv2Tlb1tenOACpSjmzKL61vr1H1j0PG/D1CGmRKeZN7H2HDcVkKl1IANCNQdQqlGreFuJwWHmEBM2WQkABI7Ck1PdW9KactI+ZhSgwzUDXJ8oNl45IAzoSsUD1B+MSh+FrFK4SYXnbW6O2RMlpCss0gh0jOASprEKB+IhRxbihqJJSyiNHIoHbQVBNtYTKxcjK4Cktokvro4MaysLLXVMxbMDVNQ+jhg/hGzFjUHcr+5nnkb4AhhJ7uFdrx9S8EFWKHfIIG5eGycKHyoVRi2YEm+rUjWVwpz2ik7M4HwrGh+RjfP+xO5LgRzuIzgwQkJ3D5n8IkrjE9wF5wA7AKKeVQOVIez+HnRIBFiVJ+vxjJHDbhnrfMK86R2rDXQ3qTFOK4gts9HqDmBLtryiQ0RgVEMQmmrsIkFTxLmgXI4HCzEpyzBXQ7gn71g736VWUpKw5SQSR4fesBYXESplnBcOG16GCEyA7guPnoLx89Jqz3FOkWVjMQ+RRJoRnBOlq+jGMVTFguolxv8AbwWZhAVnS6ftrxsAhQu4IGUmo5DeFcr3oViufxXIBmzEb6Cr9fGCpRzEFNM4ck/lIdw35nHxjSbgkgkKJG1HD89R6xpw3AlZqKDStT12gylGrFXJvMQCkgFKmZwxDjWtPQGAyjLUJJQXHTdyKw4xSOwUozFqkVoRzAq/WFy8HNDHI2pGZ3I56aERKORVyPZhOkagua9kuFEE3BavximFwaCCmYNXepy7ilahoLwuHmOFqFixCxUjXL53DVgubmCyZQUU0cG4Jr2RZXO2t4os1B5McJgAM2UBWUZnFSmgcXtUeIgLE8VmJK0BZuWrpdna7ERthcSpC1EWUCmz0ezEa+kSdhPelSksVP262agGxHLlyizzRYrjZWTKIl9lYB1BcnYdT9Ig98kDuHtAuz0sxGkYolzbFLczt9a3hjhJAUQ7B3cGhpZiPA+UTeXTuwr6A07iSlqzJQlK0FlBixA13B12hhgcYla01UhRAC06Ho/xjdXsqtfalzVJd694eId/EHwhXxPhGJk5RMTT+NJNOlKQ0fLi3UZC5PGTVyQXjMeZSmStYJsFAAM93G20Znjs1QYTSWNKhPXR77GApXFUqUUzKiwZjptvBsrCSVFkqKG0Bbq48o1Ly9KqaM/5X+lgk5c0kqqol60Hi2sG4VU5BQMyUEgsFVNb25wBiuHrScyZjgWY06HY3jNWImZ01AUHY5XrrmPy5xR5FkWzRKWKUeRhjsBiTVS0LrTMAkRfC8LmVSspGoKTr4NGHDscpR7ScxchQBykeFoYInAEkkoADnNTyOsK5TS0iRUU9wvA4aYhj71fNqh+j0rvFOIGeAWWZjm1aUNbiCGloHvCVAN3ru/SMv2kCAqUBN3CTlUBySbwmNPUpV+w09Nci2XipwllKcw/qFgasXte3KF0rEKSGLqVuGdtgd/r5tZ3tBOSqqGQqgCgCNKZgXeK/jxNRkaQhO9aAXAAD8nj0ceSUeYqmYpxbezF8ycEpqFDUOol/wC2xjGamgVlbZhbe31gyfhpYJQe0PyqSnKBsFB76c3i8uQQ5DGzOlntobfrGhZI8oGmhckFqWar0rXxtpHhWUsSAxJsfCnhDM4aYolQlBiaOQC7aVdn1jI4NaMvvJSQlRAvmc3sDyvDepFipyBhMcuLdBbnEWCsvkPNia9fpB4wiaDIlL3PdIIaoDV0tvBH7OUTlTMC9wC4BfoG+dYT1YrcppbQvw60IIzSxo7lRO1PH4Qw/aGXMAnWg5UoXN2eKngE8XUoDQ/IDyrFJfApjhgVaMo5TU7G8JPJifLOWN+xqDOIzpIAcms1KQz0oPCGfCxOmOkTZJIu6ySx6JECp9n8UpLoluzgue0w5V5QFisNMSyVSlSwQSFOElR17Pl5xCU1NUmivpseSkKmAlOIlULFpajVtyx8osuVMCaTpQP9JY7UP1jnpMxMoMgHdT/rRx0MVm8SH5wCGoNX3NvOINyuo8foUWJdsd4zEqlgOqUHoyAokk6sTHsczN4oo1TR6vV7Urtq1okXgnXQNMTD8Mk0IBr3g1bWPL5x6tOWrMrw03+sEzHoXLO1qHXa/Xyi05BBBYdS5odSBVum0fO62elTBXBHabz+ceIzJJIqNf8AA1jVYS5y16WperODGSSWoUi7uXNdBoYZSDQRKxYUTSuov6XENMNg0Fs6FIeqV5TluKE2fQQnOEBIMxXunYhxcF3IygsIICzhplJhIypypqQoEh2Ys7PRt4nNKSpM7RfI+RwYpJZbHcEGlKFz08orjeGqKSFJA1cUfnAX7Zm5yyPB8qk81AmlrARqcSVFJUteYKcVCWpWguKaxk9FxGWONUjPB4VcutSD+UVcc9I2KZalZVJMs0YjsitWVpBMzHAllONcwb5CA52JlqV3iSAwLacwRDxtDKKiqRvM4WSlyM5qMzDNXd6K+6xhKwMyWoq7Jfct2fmfrFpWdNZaiaVAuOo1HOsUxPGiwzJzN96Q0ZzTpAbosEoIKikUNCmunpGIo5A7NLuWiiZ2HmBmy9d+tYpLkqSGSotawUG8NLQmSWRqmRk52NsJxdISQpj0LDx9Noqr2oUkkGUCKMMxIZmNCIXy8AlQBCgNTmp1vevWLzcMMpCk90hiPTm1HiUIxTtqykcmVKrEnFOHSVqEyXMTLmapqxrodDFpZmAOZbuQ6gykqb+YOym0J0tBGJ4a4Khe/wClNbecA4PDzZazlKknZ9OcbF5DezYmuV8BmHxbUyhyKgmviNq3tG2LxCcyXQHUaKB7paxf4vBWD93MYzkIKxTMOwrX8yWfW7iKY7gKiFe7JJaiFEA+CxR6NWOj5MdW+xTS2jz8MnMJgGYtWt9HoL39I3wwlzVqZ8wG7GhuGvUD0hF+1fdLCJ0tUtQu9HfVhQ7uDpDWVxWQkgqLOKKyuGLmpG9/pGlyyLfd+xly4Iy+UbT8EFJ7TMLlQB8at8YDRhVSlqJCSSOy4Ie5LkuCawXhMUhiyndrkkAEO9H7MWmT/wCFOZj+Vz8Q0DHnktjDLBKPIBi8SEgEoFBYIDFqtYU0pCoZVKLJAVetCCWHTnpeNsf7RKlzcolnLYuCHJo4u0DYhMwJUpzlUC7jtDawcjm0ethcopX39QRg32aSE5VBSlKc0YPVX5qm1fWHnDpmGS5WFZgLrHaLk0rWkBcPwxmITn7KhVLCp52oG3iuJWUEgEEFySEkkM4cka9PKOnmUpaLG9F1qY7xnHpaUgIJcg3vy+zHPYmeqZ2ipTbM5ZzrterWESVMlgElyNKNyrqbxdE4FRlpUXZ6uOjVYCwhL0fKPGK7CMLLQiSTMct3eyHc65gKAt8IeYXiaJQ/0pKlKUO04NwBptX7eEEnM47R7SqM5Zw7EeevlGrTP5j2tSwYCoFH820iUsrfJVY6DMfx+coOf9O7ZuzbYOPt9oWcP4+tBXkdalG2zaFRuL+d4HxEj3iVOsZhlZxavSpvakKFTAgjNMANe65tzLfARqwwhJU+SORzXA2m+0mJm9krYByySw6XoBEVOUsuqYpR0SkvybpvC04iRut/ykpHi416v6x7g1LUWJYk6IKjenSgpFZQguFQqm+9xksi1zsLCniPKM5mQFyz73exoWoXiTZipaaIzM1FAhXMM4JuC4HwikpRKCqb2QBbbk13PXSFjFVbH1Nvgx/FFT5GFnLdK9fukSL50EDLLUqpa4BIrX02iQznFC7nsnElSUhRzBL0qkLZiE1vpVqOIKxE8zA6glAzM7laswsAhwkabQ4wHBJZlqCVKTmWFAuHCh/Dmr5vpCPjPDpkuYZaUvnIKVNmKiX/ADMwLvSjesfLrJGUqPalFxW5thlGUc0xDlXczgGte9taw9Yx4mlRuntMHV+Uh37JS5SCKb9m0CTcJiggyileVwb0D1sd/pA+JlrkpKV5gaHYNWhNntrpFo1zYre3BticXMLAMkULBgm75qmuleUY4hakpQTlIJI7Lm1bkDn5xiudTKS5B7pJqaOzWhlwtKZwAKAA+UEgkPyP5Rd6QzpLdCpXsG4TEYdJT2QpRrnQ6gl6sQS/jzhnOSlR7IdO9XfW/SBZ/s6JZcJSHBDs21H1/SKypSkhiSW1cCM0nF8MrprkucUkZXQaGpt5NS8by58lXeF7FPzDQDOCiGcZjYOATX6vFUrKGMxFBqxZ9Hjq2FT3C1S0JIyzLmjAg+O0TFrLhKkg72BULX36xMiWB7o5vzsY8nrI2Iemtm10gJodpGasEhYJlrHRXZIb09YBmyJsovUHQg0PjrBMtKCpWWz9GI0MYTZandzQ0Dlg27X6GKKfRJo8k8V0mjxsQ/P0g+Ti2AZdH1AN9OQ+sBiUlYJy5TrT5a6+kL5qSgpFn0s5NfhAUIze2wKOgTiACxBGoYu2tNxyfSNk4wKqtAKv5Xe9LsXYW5xz6cUCQ1WZ2o9IJl4xJc2VoHodg/6RLLhXsNGVMNmmSpClJ6G7jzsaRrwXiLEoKif4cwf15jlFZUvNXdq/H75RTF8LCh2Ax1B1/pOnreM6UXcWyqbbsL45hZOJYTEqBaigHDX/AF0McfxDgk5CCgAFJokv2abHTod46HCTJiDkmZklizk0PX1himaVMQQpTMoaLDNffrFcXkz8fa7RPJCMt+zgMP8AiJKiicFoowcHLfQinrtHquOLQtLKdnzAGhZVG586R3stShVDkJNUmuXpqICxfDMLiCr3khj/ABo7J60FTyMehj87HN3KJB4nVWL53H5E+UAtIStRyheXM1rgeNRWkbYNKkhQAJSLKSc4s7gXsTzHnCTifsfMQM0lfvECuVVFjyofSFWC4lMkqUF5gQxIJvtGqNOH+k7+hDQovdHVCbLSoFSy4JGXMX0v8I2m45BftJTSjJv5F203hVhuLSpqStctBUL5mL6AktfSOg9l5+DQwzDMXICiDlc91wKh94WeZLeSdjOO1LcXDEJY9tJUkEupB+dXHSKz8fLLJSlExVKszB9WYaWLw04xwXCzs60H3Sn7yapJFwU6X09Y5nHYX3QdlJCt0nKphbMw6jxjR488Wbvf2M83KPQyGJlrbvA/wpUAC7OxHT1jMyipXYXMTcFxQNV1AaHU/GEUvG5e0RUgsfnzjP8Aa0ws6jfpdhGp+PJPYCna3OgwjAqUtTqsSQ6Cbu7U1D0+MHyp6FJJ92gl3ACQpNQzMK/rCLE4tKk957Zw2Ulg4rXz60gnBLlzP3TSixdLk5mFwd+T/CI5Ivl2NFrgb/6ctKj7oPXIwYnalwDWF54rMGUqeWk0NSDzAaxtt1i+FnTESk+7EyYC9UkBSWJchTORyAi2ImP3kgvQlanIrQqGtSzctHhVkS2luDQ+UAypktc2q1zElQyhyCOp30hnPky0I7UslCgCQVnctQG9OdBd4B9yHdMwJUD+RLA3s6t/SCJkmayWQpR37odqMTc3sdIGTKtqZTHDm0TDYiUo5Uyso0dxm65bltSY9jBEzEgg+5Y0UksTXkaisSIy1N7P9x4qkEzMfhp5BUpUldMzLoSDRyAa86XistK0qfD4n3hfulwdnY35uOdIBXwFCrLWDcZhmBveBFS1ypoRnBUSmxy7EPsLam0ecoRe0XZrlJ9ofzcfMmy5iMQougA5UZQqlc1KKTbQ3gWXKxGRMwBEyWw/01F2DBiHtAnEJOK9266gnuntG7vmTUClHg72cwyQQtaFCz9oml6g023tCuoRtUMrb3Gk+UKK93lLCgbrQ7UiS1K0BDNptvBq5oA7JItSm+3V4HEwJue9y1vsxjMptjuJ6ji6w4Ciw19GIMVVipcwgTEJPMHKaP156QOiZXroWY84DUhGYuFF6li/Rha20PpQG6DJ2FzkFExv5VV//QLH0gdeEnSu0HUBVxb7r0iikoVXMSD/AGkBvXWNUIWiqJjv4G3Mw9vsFI2kcaX3VuDo9fvWNpeIltlyJ8BlcXdxAGLwnvaTAN8yaK5M0WVgCGyqIoC++/y9Y5qJys2mYBDKKVKBuXqG5npAEvCKYnMDzBbkxBYx6vETZdCGOhahGhEZiYpaUhQHvGunWu2tIKTrkSST4LkKBdmA3tTaLKWpSWWjMG03fRj6QIMY2cKctS2nQdIxw2OTVlM/5bf4MCpLci20QmXQgLSdSC7HoQ/rGklCavMc7sxbprBE2e/bDH+IHUfXn9IxxCZandGU7i3l5QVP3FjKg3CEWROHQhtb/pBSJ01IqLVoXA8qQg/BJAeWutt6/GNZM5SVAZz9/CA4RZeGVcD2RxoJGVaQRzDj9OsGy0yZgeWci6VSSKPUMxjnDNLFM1LpNArrsR+saIUhK0pSrKMpIJ3F6h+tolLCnwXjIc8U9+hSFy05xmYqFwGGj9NGjQcTRMUykqQTsQH84S8T9oJ8lAKGWASC1SGpp/iEcnjq8RMUubZOwZq9IEPElKNtUl7cgk46qO6miaGIUmYObAkOb/C4jGfwjDze9KCVaZk0c9QRCtOLQJYV7wpUkHsFiT0YvURhiPaeZLXL92oZFAGtS4uGOkKsOa/gf/Ak8cWFY/2MQoEAZad5FH17pofBjHIY7gkzDzQgzAApmUxSf/Uw7T7czhnSVPUkFIDhjQV0b4QpxnEJE3KVLWFVLnTqLXb1jf4n5rHtldr+5CUIcI6bgc7K8sTlKWwDqbIoFLilwebmohgviaVKEqegjMxDjMhWh6150jijMQpaVyT2wlTUYKy1cbFn9I6PgfFEYiVlXXKHqGZtQ1XiObG4P1P/ABo0wqS0MvxjhOHd0JCVg926Tb8pb05wnm4GUoMErRMF0K2t99Y8xnF5kmclfYUhVi2YfzODUKraOgXlmpAXLSU1ylDhTcmJY0fLHoYvNyYYrW7T7MGTxYzT0OmctM4MRUHwu0LFy5iDqOYPzjusFwlKkUmkFiQFgENs7A0hbjuGLyv2FpfvJCVDyv8AGNuPz8OR1e5j9PLB1JHN4XGTEuoFriup6QdheMzWZfaSdSNOStDzgDHyDW1NksPGNsLjkpUgFag1KMz6u94pl0tXRfHY+HCwViYta0EU7QNa60cliLCNkcSZdjQsSA6HtSrBw14539nzsxyzMwrRyC3jfeDcLxBco+7vLNCk2PX6x5uWLa5s0RaWyVHRSsSFLyhYzVUAHq9PzFhWu9YkAjESMwIZIKLkBRSdq1I6xIxvV0iipmuD18fiYQ+0X79Hh8okSOw/N9i0+EdZI+XzjGZ+7T/d8REiRnfylWM028fmIie5/Z8okSJLkIKqw/qP/FUL5/f8B8o8iRaAkgWZY9PkYtJunw/7RIkW6J9hh76enzEMcNp/d8THsSM8uB1yep/djor5QkFx/V84kSK4+GK+QfiNx4wlX30dTEiRbHwzNL5mFcO7szp8zHuJ7o/p+sexIm/mJPgrhreI+Eeze94D4xIkHsEeRzw392v+7/jAM3T+hfxMSJCw5N0flKcL/fSusThfemf3R7Eiz+R/52PHlA/tf+9l/wBI+JhPNtK/qPyiRIr4/wAsf89yU+xOvvnqYwF/KJEj0lwSOh9l7p6/NUG+yPfmdD8IkSPP8jif2Kx6+5f2i7n/ANyP+8bezneT/UfhEiRPL/AQI/Od1xH9yfGOP4f+4H9HzTEiRh8T5fv/ANlMvzL9CY/v/wBi45Gd+Xx+USJHv4PlMPY4wv5eqvhExXfPX5mJEjM/mG6ZnO74j2JEhgR4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1510" name="AutoShape 6" descr="data:image/jpeg;base64,/9j/4AAQSkZJRgABAQAAAQABAAD/2wCEAAkGBxMTEhUUExQWFhUXGBcaGBgYGB4XHBgaGBgYGBoaGBgaHyggGholHRoYITEhJSkrLi4uFx8zODMsNygtLisBCgoKDg0OGxAQGywkICQsLCwsLy8sLCwsLCwsLCwsLCwsLCwsLCwsLCwsLCwsLCwsLCwsLCwsLCwsLCwsLCwsLP/AABEIAKEBOAMBIgACEQEDEQH/xAAbAAACAwEBAQAAAAAAAAAAAAAEBQACAwYBB//EAD8QAAECBAQDBQYDBwQCAwAAAAECEQADITEEEkFRBWFxIjKBkaEGE7HB0fAUQuEVM1JicoLxI0OywgeSFoOi/8QAGgEAAwEBAQEAAAAAAAAAAAAAAQIDBAAFBv/EADERAAICAQQBAgQEBQUAAAAAAAABAhEDEiExQQQTUSIyYYEFFHGhM0JSkfAjscHR4f/aAAwDAQACEQMRAD8A0So7xtJnkQMJRi4EeiSsZy8YekW96TdULUgxvLlneBQbCZgJssxESF6EmLS0qH5h5RsJi06gwAmRMwXJjaVjCO8RGicco0KQYxmDcDyg/qBv2D1Y8FLOIS4xwXSx8YKSr+UH0jzMHqATDwaiJLcBEgEuTfl84JlcNQS4Pm8FIlC5T4PFMwTqRD+rJ8CaIrdmZwiA7kjq8aSsADUEeNYtmB/PSKgAd0x2qQPhCBLIHdB8GgcgvSWn0jZcxe/pGKAXc3jlKtwtJlVYdZc9j/1rFRhFbJPUQxnY1gEsGjKZMzAMyd6VgrPJCvFFi84GhJSDyD08orNk9lhKbmQX8zDrDY0C5f0grEhK090Afe0UXlyT3RN+Omtji/wx2Me/h4fKkS83cBL6Et8YOl4LDrFU5COZ+Dxq/PxXRl/JyZyPuY9EuOpRgJAJ1f7pBkvgeGV+ZvGOf4hBe5y8Kf0OLEuPckdKvhWHcgTCwPKCBwCQSGmmvSnWC/PxfUX8pl+hyWSPUpGpYR1k/wBlaOiYD4QvTwgBwtQfYVhX5uOS+Fhj4uRS+JGPBsZLSCFW25wRiOPEdzsgakxJnCpdkzClXSFuK9mpjFQUVAWDhz0Dx5k9Mndnp49SVUMJ/tX2Ck6hjWOVncQbu/fWNcTwKcGpfx84XYjhU1N0wqVcDOVkVi1HeCsGlSjWg50gCXKmaCCThZwTmUC25jrZyaOy4V7pKO+51a0ZcS401RWtI5AYwijxnNxxIb5QqhTth1j3Ee0KjRNIC/GqJqpvWFCXjVIOsH9DrHGE4nMT3VHS0SFf4gi1BHkLSZ1j9KxtGstY+xGyMJBCMLyi2wNzKUscvKN0B4893yEXTNUnSBpO1G0vBPGn4PlFpOKgpGLp+kLuNaBDhW0eBp00WIhzKxlC4HKkDT5iSHseQDecNH6oWXGzFsjDKU5QCQL6tHrIZlXhjhpwSKKUDrSM1IzHvA9ReHTt7k5WlsBonpFGeBp4zWf4w1mpJagDbUgcyHNx5xbHo5M+R5OBSZUXQCIZnCcxFk8OJLBjF3kg0ZlDInwL5c8i9Y1TiT/DWCxw6rEgHnGo4UrlEmsRVSyroFegp4RFIdyAByIgtXDFDSKfhCOUScI9Mqssu0LF4Q3fyipXMZmMNk4VURWBXAaXuH1H7CPOsHumNQmdsYajCq5xFYVWrx2n6oX1X7MAk4SYa5gOpi0uSvRY84OGG5R5+HG0doQPWfQIcKm5U52EaAZDqDzEWlzCmYGSWFzaHOO4gJgAMum7xKTSdVZaNtXdAEjHNcn75RWfiJai5BJ3tGs8y3DSzzaPTNQ37vpv5wtR6TDqlw2gY4TM3u0qf71JiALR3kmnWB52LW/YQE9awxwfEJwQ1H1UYDb9htv6jOViSaZAeVTHquHTF0IAHURiv8QST7wV5NG2HTO/MoHwjmn0kKpLtkX7PqAcEHoz+MB4/AKNJgpoIZ5FbmKLkk3MGN9glNfynMzvZyUbAiMk+zKHo5jqjKi0mUWo/wAILaBGTOVX7M1oojk0eSPZVz2llvKOxThYuMLCsbWzm5fszJ586u8SOnGGiQgdbFqcMI0TIiTeIyxZKjvQCMk8cSAUpSuvTprFlK+EP6Ulywj8ISKN5RBgTsITzfaFCXTLdStXokdTqeQeMxxjEE0UwBGYABjSEnlURo4nIeJwbGwMX/CnZo8wHFULAc5VbGz8jBc/GJRVS0jxhlNT4JyUoskkMO056h4ipKWJYCF6vaCU7BRPRJjKZx5H8w/thljB6jrg3Ukh6CKInLBt6NEwnFpCj2poSOhFY0l4xF8yeVb+sO10LqfJrLAUO0kkdYy4jhkmqARSoI+cGYLiUos5dtAWjSfPlqPZJA51iatSHbTQjEndwYtg5Yzsp200fx0hwmWi5UlokyUCxQQw0LHyrDPIuBNPYBjsEpwUpOVt3tcxtwrBld1sKuApiG6iPZiFv3wImGwwFQfIxzT01YLWqy+MwoS2RZIN6v5WpGYwbjv+BgxUp71aK5U/bwq2VNnOW4GvDMaEU5Ruki2YU2eNgUjQP0iiQHp6CO2YttcF5UpKkvnA5Gh8o8kpBJopvD50jSWou9B4fpG8sKdwb3hH+o6Zh7mWXdKvMfKMFcLBqymhplP+IsVKZnhNUlwN8PYmOEAtHpwnLyhhMkPGiElrwzkxFGPYsOEoIgwcNgjnHuSBrZ2iIrTguUap4edjB3uuZhPxT2mw+HcFRUsflTXzNhHXJ8BqPYanBcouMLyjkJv/AJCObsyuxq6u19BAXFPbyasESk+7B/M7q8NBDenkOuB3n4TlEGCj5iv2oxZr79dNAwt0FfGC8J7bYpBcrCwdFJHoUgGC8M/cOqB9F/CAEPry+MaIkVIKQRoXjkJX/kJLduSf7VU9YMwnt5hlEBQmI5kOB1Yv6RJ45jqUTqPcBrV6vHow4hWfavBivvk+p9GjRPtHhSM3vkN1b0vE9Mx7gMBKSNokKZ3tdg0/7mbklJPyiR3pzfudqj9DiV4uboSRY5Rf4iMzJVMZJJY0buk2pSMsBRyVEAV8BUuIyl42r9sm4DWv4Ob+MQjq/lNjlHscIwyUyyAkJIIoRpsPCKcQxMuUpFc2YMAAxen3zgGfxXEKcJSEi5UTm5MBCn3ave5iXW7vVwa6RWONv4psnLIltFHRqwrWINLffxiyAlylZBymxJcfWEcuYVLP+OQ+kaKnrBbkDbm14klKMtmO5JrccyloSCAE9XaAJ+ZRq/hWJKmBQGbpQxqrDU8q/KNEPMcX8SIy8dS4ZSRhxcpfrBBWoADKGO9fsQKZBNifGj3tFTKWDQluttfvrFPzSfKE9FrhhAxJSeygDoTBEjjb9lSUq3rWEeNTNKgHJS1W8WMURglPpe4r/i/rDSnBq6FUZI6xWKB/KR4lvEbQLP4gkXAHT9ITBagmpFN6fG0Lcdicw7O9T9DrAxu3VAlt2dDjeISQmswPdhXweFI9o1pDISlt7/CFMjCg6v8AZgqVJyglgyS3VWnlFm0lRKuxpheNTillzCkmoO3JtvrAONxuIB7UxZGhBLRVEsPoKgeYN4YhNKhxZm+3GvKsS9TRLjYpo1IVJx08/wC5MbkT9Y3w3HZ8v/cURso5vjUQYvDyhqUeo8njGfw5P8QbdiD5RReRiezJejNDDC+15spx0/zBkr2kXcTWfSn/AGjmhw4V7Qfr9YsMOhIqoDr8mg6sb4O0S7Okme1Uwf7yfAA/KMv/AJfNqy/MCOenYEkOkpVsx+MYq4YqxPkHjtcK6F9NjfFe2mIFAs+g+UBS/ameo9udMA/lJHwgGZwv+b01jGfh0gAO5Fx8hzhtUZKkDQ4j+TxjMaTlHlmWD5W9Y9XxGcO6qYR/WfrCjhkkPQV86eUN0kuoM3Q36c6G0SlmnB1yUWKEtzGdxie1J6g92mK+sLDWrvzhnMwJUo5S1Kv0vSFysMxLU+HnGjHkUiMo6SiUCPFJjQSzdvpHqpRLRYRyMRHpVG8rBzFWSTE/Cq1DQHR2oxSgtam8X9zWsOOFYdnBUEgkB1UHm1Ia4vhKRRwp7BmI6NeM8s0YyploxbVo5hIADNFQIbo4ZnJyGrtlN4wn8MWgsUnyh1ODdWCmAplkx7BGSJFKBYTMW7gDWpuBpTe3lG0jBIzCiiWer6Usaf4hhNwYdgCOehs1a/S8aJQlIJc3fUmwDDn5R8+821RPV0e4HOlhs1bEaVb5u3l0gTEyjlBS5JUlJpuzmmtDXlvDZc2UoCrVDC5pR+Rom20CLRnmZy6UMyCCQ1bs1LW5R2OT76OaQPJwjbfYOgrG68GrtH+VuRDvZrffODZaCrVKmNwc1yKGmxPnBU6SQyrjXceHgxhJZHZRRVCSRgOyFFSHao51ateXlBOGkqTaYAaEOd9KANtBisGlYJSMqr8lPX4+bGOe/FhAPvEqSp2y6sKfDWHheW65Ek9HJ0GYLSUqAWl6Vy7C4b7ED+5A7qaDTMTqKV8NYyw+MKRmCUuWLK/uJNPgaR7P4xmJzy0HKxBAINwLg2tE6yRf0BKnubT8KkjMxFGdt4XzEIQQxY1ttcFm5UFLQXhcShQorLUlnPlvSsa4wIWHftUqkhyNiLEXikcji6dnShasUTMMmYpzoN6UD2384pLwYKSX3ZvC0NJaQJZsVHs2Ju1w1HqOT6wMvCmgzUbW1GZjrXesaI5G9iMtMWD4fBkMTX4cugZ4knBlyjLRJN9S9D97wWUFu/bQAVo2tA1NYtJU6spmyjWyiZZDNqAUvyjnkatgaQNO4eWBAVYAMbdp61arxnMNSAQUsBze+sMFTFylhKynKR2VJUDbQu1btZ4ScbxaROISDlF2FyoOWbS3rHYnLJKvudKUIq0be9zFqvzt9YJkzgwzAHmzfdoSy8ekB3NH3pWPFcUH1oYaWCT2AssUPZuFSpJBLOeZpy9bwk4thlJtVFK6g7H71jSRxIKokKBpUW6KFnreGQnJUMqgSFDmN77eMCDlilvuLNxyLY5uWtTUfWHWFnggJWCab1B67wunyfdEppSo6aQ1lMUoV3SQaAFRejHoXYxo8imk/clik1sTEyGS0upNef0MKFSWLKcHVx1h9iMKQyjQVdwCGAdxVxGkuTLWnt5TVhrSltRSt7xPF5Cgt9w5I6hbw7KqgFRsfp4wfi8NRJCiFAMQQ5O3jeLL4OhJSXIJqCK0vQsawYOHzQDlBUKM3aZi7WPxgTzY9Saf9wK6pieXIJWEpKyTttv0gyZ7MTzUJNRuCbdaw1wqsgKlSSlZaoAZqUepg6bxWYKS0jIEhyp3cltnDb9Inl8nKv4SQqhF8s5NfA8Sj8rjnTycx5h8HMLOmhblenSOkxeYh1FiHLqoBZkqFlDTMwPxiftAEAKQlZN6sUnmU1bnFYeXl07pN/Qm8S7FuHlJByupCtSRXRvpBSMJMTUKzAVDULi9FFwfAaxr+C/MaMBY5gL1s4OltIJwcyqkrSczkAvmBeoAFHIBFDBlnfMdxlBdmfD1iekkpBy3GX4esezcDMB7KGSLNpzareEX9yQFe7m5F1zOAmthmd+doqmfMADr7Y/NmpXcJFxEqbk9PHswp0DYvCoAKi6SLKcKJNbgMR5PBPB5qlp7BSeZSP0PmIJw0maUlE9UtSdCkByXoxb4iFmJllCgpKFKS7Chd6ghixP6RTTqTg+f2O107Dp2AWpXaCCFF6pD8wDXr4RIHGKmAj3QIJoUq8T3VULN4eMSO0ZFw0g6odpnOPiVlnQLeA3D+ceyuHz3DzEAs5F6ekb4XHSFlQTMSkMGpvyNIIEkACuauz3YkO5cfSPF9ea2pL7HqrHH9T2VLWjvLS/Trz9YAx/GpgJAV5HXcHwj3F5DRlPVxUG1OpZz4wr93WleZjb42NP4pGbNKtkj1fEZi3dQ3cFj5iCcH7QTpbVSsbEu+9YBRJSkOE1JAoOfO/hGuHkTMr5WFbsB4mzN00jZOGOt6IRnK9mdVgvaGVMBKkhC027VCSKdP1hMrESytU2ccyyTQBwAxYA7V9IT43FZAda1CWLdSfk8AT+JLIOSWDvV/QfWM8I48duPZVzySe51svGyiAyjTl1p5c94Dx08qoh9Hrtr8Y5VWOmVYNv2fsUjEcWmhYBYg1tza4ikJwi7OlqaOrTh5igyiw0+/ONZUlAYvXWj+r8oS4PGEnKTUuzPodj4RcLm5j2VaNcXHxt4xojpmvYjKWhhmKxsz3h92tQSCRdvD5Rp+01MApyxcVeu/wB7xkZB3Q9AxJcPS3nGa5UxwDlHiPHWKqWGqtEm5vej1WJWVfvFAV1oA/6+keHDKXZRJ1IGbbo2kYmQvORlCmS9H10vvFsKtZYGWQA3dIo/jFWtrjRB5N9xnJ4aQxVOAD2Wg25KdvAtD+bi8MEjLLTNLitA1ttaQkwiJqmCUilKkfrFzwNZLqUkP3soUIxTg5SuTKwk0vobrw0uYO4Eg6O0D4fgCQpyslL2yt6vGOK4GlDETkghyO1WmoA8LwSicsJBMyUsGuYvo1m+cJkc1H4JAXO4/lYFIPZKG1BT8/k0aY7giVi2Uj8ySxTWhpcV1pCRHtCUJ7KEmj0VQ3tq33pDPgvHzOp3FAWPXQm/+Y8PyMfl416tbI1wniewk4tw5WZCV1I7yilqUAqLg7tDCUnLKTkIZTtlNDuw6wbjsKA5cLLsyXcOHADV2o+rQjnSfdKAXKypLF+2ApRIfRhpRqVjf43krPjSb46Iz+Btha8WmilqqeyQagC+jXe/OPcFKExZShFTqyshLC5FrGu8YCXKVWndbs5i5FLqHTq14zQkoLpUoHkkhtGu0aPTTj8Np/sS9bse4rCkZUkJBSxIKiKXVUgAipryhzhCpUsZZYSaWNNrh/nzjnk+0MyW2ZQBpWiuVSHBv8YVzvbOcCyV5k1HaTQv0qTGSf4f5GaKVLb9S68nGn2dTxacrIp5HvSjVmAajpIq/IQtw/EpksJVLACSSSlWor2Q9XuwMcjP41PZveqAv2Tlb1tenOACpSjmzKL61vr1H1j0PG/D1CGmRKeZN7H2HDcVkKl1IANCNQdQqlGreFuJwWHmEBM2WQkABI7Ck1PdW9KactI+ZhSgwzUDXJ8oNl45IAzoSsUD1B+MSh+FrFK4SYXnbW6O2RMlpCss0gh0jOASprEKB+IhRxbihqJJSyiNHIoHbQVBNtYTKxcjK4Cktokvro4MaysLLXVMxbMDVNQ+jhg/hGzFjUHcr+5nnkb4AhhJ7uFdrx9S8EFWKHfIIG5eGycKHyoVRi2YEm+rUjWVwpz2ik7M4HwrGh+RjfP+xO5LgRzuIzgwQkJ3D5n8IkrjE9wF5wA7AKKeVQOVIez+HnRIBFiVJ+vxjJHDbhnrfMK86R2rDXQ3qTFOK4gts9HqDmBLtryiQ0RgVEMQmmrsIkFTxLmgXI4HCzEpyzBXQ7gn71g736VWUpKw5SQSR4fesBYXESplnBcOG16GCEyA7guPnoLx89Jqz3FOkWVjMQ+RRJoRnBOlq+jGMVTFguolxv8AbwWZhAVnS6ftrxsAhQu4IGUmo5DeFcr3oViufxXIBmzEb6Cr9fGCpRzEFNM4ck/lIdw35nHxjSbgkgkKJG1HD89R6xpw3AlZqKDStT12gylGrFXJvMQCkgFKmZwxDjWtPQGAyjLUJJQXHTdyKw4xSOwUozFqkVoRzAq/WFy8HNDHI2pGZ3I56aERKORVyPZhOkagua9kuFEE3BavximFwaCCmYNXepy7ilahoLwuHmOFqFixCxUjXL53DVgubmCyZQUU0cG4Jr2RZXO2t4os1B5McJgAM2UBWUZnFSmgcXtUeIgLE8VmJK0BZuWrpdna7ERthcSpC1EWUCmz0ezEa+kSdhPelSksVP262agGxHLlyizzRYrjZWTKIl9lYB1BcnYdT9Ig98kDuHtAuz0sxGkYolzbFLczt9a3hjhJAUQ7B3cGhpZiPA+UTeXTuwr6A07iSlqzJQlK0FlBixA13B12hhgcYla01UhRAC06Ho/xjdXsqtfalzVJd694eId/EHwhXxPhGJk5RMTT+NJNOlKQ0fLi3UZC5PGTVyQXjMeZSmStYJsFAAM93G20Znjs1QYTSWNKhPXR77GApXFUqUUzKiwZjptvBsrCSVFkqKG0Bbq48o1Ly9KqaM/5X+lgk5c0kqqol60Hi2sG4VU5BQMyUEgsFVNb25wBiuHrScyZjgWY06HY3jNWImZ01AUHY5XrrmPy5xR5FkWzRKWKUeRhjsBiTVS0LrTMAkRfC8LmVSspGoKTr4NGHDscpR7ScxchQBykeFoYInAEkkoADnNTyOsK5TS0iRUU9wvA4aYhj71fNqh+j0rvFOIGeAWWZjm1aUNbiCGloHvCVAN3ru/SMv2kCAqUBN3CTlUBySbwmNPUpV+w09Nci2XipwllKcw/qFgasXte3KF0rEKSGLqVuGdtgd/r5tZ3tBOSqqGQqgCgCNKZgXeK/jxNRkaQhO9aAXAAD8nj0ceSUeYqmYpxbezF8ycEpqFDUOol/wC2xjGamgVlbZhbe31gyfhpYJQe0PyqSnKBsFB76c3i8uQQ5DGzOlntobfrGhZI8oGmhckFqWar0rXxtpHhWUsSAxJsfCnhDM4aYolQlBiaOQC7aVdn1jI4NaMvvJSQlRAvmc3sDyvDepFipyBhMcuLdBbnEWCsvkPNia9fpB4wiaDIlL3PdIIaoDV0tvBH7OUTlTMC9wC4BfoG+dYT1YrcppbQvw60IIzSxo7lRO1PH4Qw/aGXMAnWg5UoXN2eKngE8XUoDQ/IDyrFJfApjhgVaMo5TU7G8JPJifLOWN+xqDOIzpIAcms1KQz0oPCGfCxOmOkTZJIu6ySx6JECp9n8UpLoluzgue0w5V5QFisNMSyVSlSwQSFOElR17Pl5xCU1NUmivpseSkKmAlOIlULFpajVtyx8osuVMCaTpQP9JY7UP1jnpMxMoMgHdT/rRx0MVm8SH5wCGoNX3NvOINyuo8foUWJdsd4zEqlgOqUHoyAokk6sTHsczN4oo1TR6vV7Urtq1okXgnXQNMTD8Mk0IBr3g1bWPL5x6tOWrMrw03+sEzHoXLO1qHXa/Xyi05BBBYdS5odSBVum0fO62elTBXBHabz+ceIzJJIqNf8AA1jVYS5y16WperODGSSWoUi7uXNdBoYZSDQRKxYUTSuov6XENMNg0Fs6FIeqV5TluKE2fQQnOEBIMxXunYhxcF3IygsIICzhplJhIypypqQoEh2Ys7PRt4nNKSpM7RfI+RwYpJZbHcEGlKFz08orjeGqKSFJA1cUfnAX7Zm5yyPB8qk81AmlrARqcSVFJUteYKcVCWpWguKaxk9FxGWONUjPB4VcutSD+UVcc9I2KZalZVJMs0YjsitWVpBMzHAllONcwb5CA52JlqV3iSAwLacwRDxtDKKiqRvM4WSlyM5qMzDNXd6K+6xhKwMyWoq7Jfct2fmfrFpWdNZaiaVAuOo1HOsUxPGiwzJzN96Q0ZzTpAbosEoIKikUNCmunpGIo5A7NLuWiiZ2HmBmy9d+tYpLkqSGSotawUG8NLQmSWRqmRk52NsJxdISQpj0LDx9Noqr2oUkkGUCKMMxIZmNCIXy8AlQBCgNTmp1vevWLzcMMpCk90hiPTm1HiUIxTtqykcmVKrEnFOHSVqEyXMTLmapqxrodDFpZmAOZbuQ6gykqb+YOym0J0tBGJ4a4Khe/wClNbecA4PDzZazlKknZ9OcbF5DezYmuV8BmHxbUyhyKgmviNq3tG2LxCcyXQHUaKB7paxf4vBWD93MYzkIKxTMOwrX8yWfW7iKY7gKiFe7JJaiFEA+CxR6NWOj5MdW+xTS2jz8MnMJgGYtWt9HoL39I3wwlzVqZ8wG7GhuGvUD0hF+1fdLCJ0tUtQu9HfVhQ7uDpDWVxWQkgqLOKKyuGLmpG9/pGlyyLfd+xly4Iy+UbT8EFJ7TMLlQB8at8YDRhVSlqJCSSOy4Ie5LkuCawXhMUhiyndrkkAEO9H7MWmT/wCFOZj+Vz8Q0DHnktjDLBKPIBi8SEgEoFBYIDFqtYU0pCoZVKLJAVetCCWHTnpeNsf7RKlzcolnLYuCHJo4u0DYhMwJUpzlUC7jtDawcjm0ethcopX39QRg32aSE5VBSlKc0YPVX5qm1fWHnDpmGS5WFZgLrHaLk0rWkBcPwxmITn7KhVLCp52oG3iuJWUEgEEFySEkkM4cka9PKOnmUpaLG9F1qY7xnHpaUgIJcg3vy+zHPYmeqZ2ipTbM5ZzrterWESVMlgElyNKNyrqbxdE4FRlpUXZ6uOjVYCwhL0fKPGK7CMLLQiSTMct3eyHc65gKAt8IeYXiaJQ/0pKlKUO04NwBptX7eEEnM47R7SqM5Zw7EeevlGrTP5j2tSwYCoFH820iUsrfJVY6DMfx+coOf9O7ZuzbYOPt9oWcP4+tBXkdalG2zaFRuL+d4HxEj3iVOsZhlZxavSpvakKFTAgjNMANe65tzLfARqwwhJU+SORzXA2m+0mJm9krYByySw6XoBEVOUsuqYpR0SkvybpvC04iRut/ykpHi416v6x7g1LUWJYk6IKjenSgpFZQguFQqm+9xksi1zsLCniPKM5mQFyz73exoWoXiTZipaaIzM1FAhXMM4JuC4HwikpRKCqb2QBbbk13PXSFjFVbH1Nvgx/FFT5GFnLdK9fukSL50EDLLUqpa4BIrX02iQznFC7nsnElSUhRzBL0qkLZiE1vpVqOIKxE8zA6glAzM7laswsAhwkabQ4wHBJZlqCVKTmWFAuHCh/Dmr5vpCPjPDpkuYZaUvnIKVNmKiX/ADMwLvSjesfLrJGUqPalFxW5thlGUc0xDlXczgGte9taw9Yx4mlRuntMHV+Uh37JS5SCKb9m0CTcJiggyileVwb0D1sd/pA+JlrkpKV5gaHYNWhNntrpFo1zYre3BticXMLAMkULBgm75qmuleUY4hakpQTlIJI7Lm1bkDn5xiudTKS5B7pJqaOzWhlwtKZwAKAA+UEgkPyP5Rd6QzpLdCpXsG4TEYdJT2QpRrnQ6gl6sQS/jzhnOSlR7IdO9XfW/SBZ/s6JZcJSHBDs21H1/SKypSkhiSW1cCM0nF8MrprkucUkZXQaGpt5NS8by58lXeF7FPzDQDOCiGcZjYOATX6vFUrKGMxFBqxZ9Hjq2FT3C1S0JIyzLmjAg+O0TFrLhKkg72BULX36xMiWB7o5vzsY8nrI2Iemtm10gJodpGasEhYJlrHRXZIb09YBmyJsovUHQg0PjrBMtKCpWWz9GI0MYTZandzQ0Dlg27X6GKKfRJo8k8V0mjxsQ/P0g+Ti2AZdH1AN9OQ+sBiUlYJy5TrT5a6+kL5qSgpFn0s5NfhAUIze2wKOgTiACxBGoYu2tNxyfSNk4wKqtAKv5Xe9LsXYW5xz6cUCQ1WZ2o9IJl4xJc2VoHodg/6RLLhXsNGVMNmmSpClJ6G7jzsaRrwXiLEoKif4cwf15jlFZUvNXdq/H75RTF8LCh2Ax1B1/pOnreM6UXcWyqbbsL45hZOJYTEqBaigHDX/AF0McfxDgk5CCgAFJokv2abHTod46HCTJiDkmZklizk0PX1himaVMQQpTMoaLDNffrFcXkz8fa7RPJCMt+zgMP8AiJKiicFoowcHLfQinrtHquOLQtLKdnzAGhZVG586R3stShVDkJNUmuXpqICxfDMLiCr3khj/ABo7J60FTyMehj87HN3KJB4nVWL53H5E+UAtIStRyheXM1rgeNRWkbYNKkhQAJSLKSc4s7gXsTzHnCTifsfMQM0lfvECuVVFjyofSFWC4lMkqUF5gQxIJvtGqNOH+k7+hDQovdHVCbLSoFSy4JGXMX0v8I2m45BftJTSjJv5F203hVhuLSpqStctBUL5mL6AktfSOg9l5+DQwzDMXICiDlc91wKh94WeZLeSdjOO1LcXDEJY9tJUkEupB+dXHSKz8fLLJSlExVKszB9WYaWLw04xwXCzs60H3Sn7yapJFwU6X09Y5nHYX3QdlJCt0nKphbMw6jxjR488Wbvf2M83KPQyGJlrbvA/wpUAC7OxHT1jMyipXYXMTcFxQNV1AaHU/GEUvG5e0RUgsfnzjP8Aa0ws6jfpdhGp+PJPYCna3OgwjAqUtTqsSQ6Cbu7U1D0+MHyp6FJJ92gl3ACQpNQzMK/rCLE4tKk957Zw2Ulg4rXz60gnBLlzP3TSixdLk5mFwd+T/CI5Ivl2NFrgb/6ctKj7oPXIwYnalwDWF54rMGUqeWk0NSDzAaxtt1i+FnTESk+7EyYC9UkBSWJchTORyAi2ImP3kgvQlanIrQqGtSzctHhVkS2luDQ+UAypktc2q1zElQyhyCOp30hnPky0I7UslCgCQVnctQG9OdBd4B9yHdMwJUD+RLA3s6t/SCJkmayWQpR37odqMTc3sdIGTKtqZTHDm0TDYiUo5Uyso0dxm65bltSY9jBEzEgg+5Y0UksTXkaisSIy1N7P9x4qkEzMfhp5BUpUldMzLoSDRyAa86XistK0qfD4n3hfulwdnY35uOdIBXwFCrLWDcZhmBveBFS1ypoRnBUSmxy7EPsLam0ecoRe0XZrlJ9ofzcfMmy5iMQougA5UZQqlc1KKTbQ3gWXKxGRMwBEyWw/01F2DBiHtAnEJOK9266gnuntG7vmTUClHg72cwyQQtaFCz9oml6g023tCuoRtUMrb3Gk+UKK93lLCgbrQ7UiS1K0BDNptvBq5oA7JItSm+3V4HEwJue9y1vsxjMptjuJ6ji6w4Ciw19GIMVVipcwgTEJPMHKaP156QOiZXroWY84DUhGYuFF6li/Rha20PpQG6DJ2FzkFExv5VV//QLH0gdeEnSu0HUBVxb7r0iikoVXMSD/AGkBvXWNUIWiqJjv4G3Mw9vsFI2kcaX3VuDo9fvWNpeIltlyJ8BlcXdxAGLwnvaTAN8yaK5M0WVgCGyqIoC++/y9Y5qJys2mYBDKKVKBuXqG5npAEvCKYnMDzBbkxBYx6vETZdCGOhahGhEZiYpaUhQHvGunWu2tIKTrkSST4LkKBdmA3tTaLKWpSWWjMG03fRj6QIMY2cKctS2nQdIxw2OTVlM/5bf4MCpLci20QmXQgLSdSC7HoQ/rGklCavMc7sxbprBE2e/bDH+IHUfXn9IxxCZandGU7i3l5QVP3FjKg3CEWROHQhtb/pBSJ01IqLVoXA8qQg/BJAeWutt6/GNZM5SVAZz9/CA4RZeGVcD2RxoJGVaQRzDj9OsGy0yZgeWci6VSSKPUMxjnDNLFM1LpNArrsR+saIUhK0pSrKMpIJ3F6h+tolLCnwXjIc8U9+hSFy05xmYqFwGGj9NGjQcTRMUykqQTsQH84S8T9oJ8lAKGWASC1SGpp/iEcnjq8RMUubZOwZq9IEPElKNtUl7cgk46qO6miaGIUmYObAkOb/C4jGfwjDze9KCVaZk0c9QRCtOLQJYV7wpUkHsFiT0YvURhiPaeZLXL92oZFAGtS4uGOkKsOa/gf/Ak8cWFY/2MQoEAZad5FH17pofBjHIY7gkzDzQgzAApmUxSf/Uw7T7czhnSVPUkFIDhjQV0b4QpxnEJE3KVLWFVLnTqLXb1jf4n5rHtldr+5CUIcI6bgc7K8sTlKWwDqbIoFLilwebmohgviaVKEqegjMxDjMhWh6150jijMQpaVyT2wlTUYKy1cbFn9I6PgfFEYiVlXXKHqGZtQ1XiObG4P1P/ABo0wqS0MvxjhOHd0JCVg926Tb8pb05wnm4GUoMErRMF0K2t99Y8xnF5kmclfYUhVi2YfzODUKraOgXlmpAXLSU1ylDhTcmJY0fLHoYvNyYYrW7T7MGTxYzT0OmctM4MRUHwu0LFy5iDqOYPzjusFwlKkUmkFiQFgENs7A0hbjuGLyv2FpfvJCVDyv8AGNuPz8OR1e5j9PLB1JHN4XGTEuoFriup6QdheMzWZfaSdSNOStDzgDHyDW1NksPGNsLjkpUgFag1KMz6u94pl0tXRfHY+HCwViYta0EU7QNa60cliLCNkcSZdjQsSA6HtSrBw14539nzsxyzMwrRyC3jfeDcLxBco+7vLNCk2PX6x5uWLa5s0RaWyVHRSsSFLyhYzVUAHq9PzFhWu9YkAjESMwIZIKLkBRSdq1I6xIxvV0iipmuD18fiYQ+0X79Hh8okSOw/N9i0+EdZI+XzjGZ+7T/d8REiRnfylWM028fmIie5/Z8okSJLkIKqw/qP/FUL5/f8B8o8iRaAkgWZY9PkYtJunw/7RIkW6J9hh76enzEMcNp/d8THsSM8uB1yep/djor5QkFx/V84kSK4+GK+QfiNx4wlX30dTEiRbHwzNL5mFcO7szp8zHuJ7o/p+sexIm/mJPgrhreI+Eeze94D4xIkHsEeRzw392v+7/jAM3T+hfxMSJCw5N0flKcL/fSusThfemf3R7Eiz+R/52PHlA/tf+9l/wBI+JhPNtK/qPyiRIr4/wAsf89yU+xOvvnqYwF/KJEj0lwSOh9l7p6/NUG+yPfmdD8IkSPP8jif2Kx6+5f2i7n/ANyP+8bezneT/UfhEiRPL/AQI/Od1xH9yfGOP4f+4H9HzTEiRh8T5fv/ANlMvzL9CY/v/wBi45Gd+Xx+USJHv4PlMPY4wv5eqvhExXfPX5mJEjM/mG6ZnO74j2JEhgR4P//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1514" name="AutoShape 10" descr="data:image/jpeg;base64,/9j/4AAQSkZJRgABAQAAAQABAAD/2wCEAAkGBhQSEBQUExQUFRUVFxQXFRcXFxgXFxgVFBQVFBQUFxcXHCYeGBokGRQUHy8gIycpLCwsFR4xNTAqNSYrLCkBCQoKDgwOGg8PGiwkHyQsLCwsLCwsLCwsLCwsLCwsLCwsLCwsLCwsLCwsLCwsLCwsLCwsLCwsLCwsLCwsLCwsLP/AABEIALYBFQMBIgACEQEDEQH/xAAbAAACAwEBAQAAAAAAAAAAAAADBAACBQEGB//EADcQAAEDAgMFBwMEAQQDAAAAAAEAAgMRIQQxUQUSQWFxgZGhwdHh8BMisQYyUvFiFBUjQmOSsv/EABkBAAMBAQEAAAAAAAAAAAAAAAABAgMEBf/EACgRAAICAgIBAwMFAQAAAAAAAAABAhEDIRIxQQRRYRNxoSKBwfDxMv/aAAwDAQACEQMRAD8AzIpBW9exaOHxFONeuaTMYJRY4DquRzTPL5D5ha7L7SqOic3mOSowEJiORNZGFKQsZq5qNfQ1BII4hNPga7ke4pOaBzeY1W8ZrwQ4uJubO/WE8VnESN/y/d2OF++q9Jgf1hDIAC4xu0dlXk7L8L522VWzWynXZrDPKJ9ZbKXDPpouvJXzHAbamg/Y4gfxzaew+S9Ngf1y1wAkYQ7Vpsew5LRSR1xzRa2elqpvLJb+pIjnvN6i3eCU7BtSB2UrO00/Kuyk0+mPtYQjB9BmgNmBuCDzF/wqudqs6s30gn165qGSyFkVQyquPsLlXYZjzVdfLYpYzckNzk+BHNIjpChl6hehrVIwbDRzIrZuaUook42NTocLuYVWz7vFK1XKJcR8/YebiSUtiH0QxbMqrp2pKNPRUp2tgnvVC4q0uLHAIH1+S1SZyycb7DNaUcQc0mcRyXDiylUmNSguxs2UEiRdMTxUEqfFi+ovA3JiEs95KqZ0KTF7tyQOZS40S52b2zSd1RZ+B2/GG8T0Hqosn2bRca7PmzpBXRWE5Hsi1BNHAH8hDnwJpWM9hzXiQnGWjlcH4Lx43Q1RYNoBxoR7rK3jlkQu7+vot3jROjfjmByKMR2rzokeLh1utU7g9pO/7X5qXja2i1IanwPFueiUIIzWlHKHLssFc78+Purhl8MHFMz2SKzoQbixVZsPQ+fqFQEhbX5RDTQxDi3MscvBPxTNdksxs1bFcMZF2mnTJO/2HdmtcftNPBMDbeIYKB7qc6O8TVY8O06WeO1PNfUVBqrU5R7FbXTG4/1dMM913Vo8qJ2D9afzj/8AU08D6rGcQcwO5Udh2HhTotVmj5RSyzXk9ts/bkMv7XUd/F1j2a9iac8L547BaHv9k/g9tTRUDvvbob25HMdq1jOD6ZqvUN9nsXPCEXc1nYbbcT/+26dHWPfkU2XLZRKeQNv81wzJV8tOKFJigMyFXAj6tDjpUM4gpE45uv5QztJnPuT4EPKOEqhKT/3Ruh8F3/cWa+BT4sjmg5KrvLPn2u0ZXSUm2XcKBOieRub6FJi2tzcB2rzs2Nc7NxPbQdyADVPiHI3J9uAftFeZsEm/asjuNOllnfWANAC48r/0o4uObg3kLnvyWE8kYlobl2m4Zvd3oEj3G58Skpse1n7RfWtT2lLudLJmd1vOw9SuPJndX0vdlpHoMHiRTNdSODmgjbRxLjyr5KLl+vH5KoWElCiMk0sgPkzXWLxxDMjGvzsdVnz4NzeY19dEzvqzcRRb480og0mZtaclV0hzWpLhmPFqA+HskJsGRwp2261XdjzRkRVBsNO6tj5rWgxmq86AQdEzHiHKp4+W0Oj0IeCgy4Ov7T2JCHaAyNk4MRRYpSj0MWljINxRVElFoh4cL0KXmwZzbcLWORdMTQEUcqBr4zVpKo5veusxThbMaFbJkjsO0QbOFCmeiynMDsrHT0KkGJcw6jiEUn0S4mtvKbyDFO12RvpxXapUZ9BjfO6JFO5oo1zqfxNx7JcPVt5VGco9MdjjZq9V0lKBysZSOa7Mfq/E0Jx9gxVShvxdq0r5JOScnMrvjJSVogbfMAlZpyeSEZENzkwLF6G56EZamgudAuEAXfc/xHmfJZZMsYdlqLYRhLjYV+a8EV0NB9xr/iMu05lKHHk2FA3QZIUuO0PqvPy5py+EbKKQeXE0FrDQIH03v47rdT5BBEnF3qgYraZyC4ZZX1BfuapMa+pHHl9x1PkEhjdqOcc0q55cqOAF/E+QWXG3ctsY9h22uSKqJnZ0bXNyJ7aKK7HY3QEogSbp73RopgV5bTJDIb0QR6GvJUc5KLEDbLQ5pmPEAihuNCk5aFALyFulZVD8+HHAVHiOiXAp/akOMTTt14qbHX1XRDI1qRNAhXQLrH0OasGEad6I546jrktuRNlo5k1BOkrE2V4xSyTpoZova1wuPnVJz4E8LjxRYpETeUKUodCMh4IKI2QOzN9VpSwhwuPnJZmJwZbcXH46rphlUuxUR7C3yITeGx1ftfY8Dr1SEOKpY3CK6MHLuWj+SWjTc2iqH80lh8a5ljceKZdM03BSohxDB6jZShNmGt10yA/PJKhIMTx70F8VbhRr9CruyrWi0hlljeh1YnJJRQQEirjujx9lefEtGefj7JSfEh3HsXRP1UpdaLUEuy0mIDbMt+T2oD5a8FQMrwt4K25T5muDJ6iMetsoE4f0PVAlfTOldNEZ4PIdELdoNOZzXM8jluTLF3OJ5IZj7VJsWOCAxzjmqVj2Ee7SyG6KpzPcFZrSfb1RBZO6GjW2XH9uXl3KIuzBVuVVFm5CMGPaBrdNsxAOSxHOV2SkIljTKo9BFjCDmn45w7PPX1XmYcV2rTws1cjRc88VBRpvw6A6GnRHikRxdYqXHsEY8sVLi/kqR4ggrRfAK/bnp8zSk+H710xmmJjMGK6D8eyca7esO0H5dYYdSxR2SkfKHsKuvYhqzWEQHBccK8a8qKmGlDwAT93dX3RC1oN7HuTTolaJGKXqTyqrh3Z1VHwVQo4CL1txVp3spMdZJVEJSbgV2PFcCprygJiMAHZfafA+izpInMNDb5wW02Qeyj2NcKOFfLotIZmtMVWYwxB43/K7vjgezj7ouJ2aRdv3DTj7rPL11waltBQ8ycVv3p5uAc4A1seI0WKJhxTOG2g5tgbfO5aO/AuKZrx4YNH3GtPnag4jHNGXh6pSXFb1gXc618ALUQXRkkAEHpkOROq55rj+qbJcWuiSSgmwVosPVMQ4MNzuUb6gGS8/N6py1HoAIg4adyE4Uyz1R5Z6C9vnisvE7R4N7/mS54KUmUiYiYNzN1nySlxzXXM3uK79UMsBfT1XZGNfctIG2Dp1K7vAc0B+KLlwFaV7l0Fe4lcLlSiqZAgD0OynfaokcBjDu8Aop4sOJkzYW6XLCFpuBqqPiqkpghSMp6B2hSpZTgrxyUQ9jNrDzHinWSrEhxi0I8UKLknFkjrqOzz1CjoN7jXmlDIaIuHxhBoclFOtD8C+JwpCXbZbwaHCyQxmCIuFrjy3pkCbZSLhauGxYfnysb9/qsg2UY4g6Lo7Cjc/0+n29Ml0h44b3bRLYTaHArRZJXRZubXZDtCT8RSxaQpUFOPocx30KXfGAbBu6eItQ9MiFrGcWaJpgvqbvuiMmrT53FGfhgdKc/VRmAAypXWvklziQ5pFmFBxWzhJyd/IeYTbYDy710xFQsji7TI5vwealwD2u3SBfLn0KsdmvbwzyuPyFuOHB7Wkc/KqE99TkOQFAOpoul+sqPW/wPQnBhHakDIkGleSdZCGigHqV1zjXNcL15mTLObtjuyr8/lkKaXdCpNjg22Z8FnYvEVzoEQxt9hRTFTlx9UlJMBz/Cs+VKyuGo+fkruhGtGiRZ2IJGdEL6XM/PBdYz58yXSB/a066KI34fdR0tEvPidO9JumVqDZSiPS4hLOxBKrFE52Qtr7oh3W8Afx7p0kFGrswEtsPBRNbInO5+49BQflRYudMVmYcTe6I2dJSC+YKgrzHglwCqNITVz91V0AOSTEqK2fnRKgChlERspCo2cnOh8CiUBSaChqDFpjP00WSY9EeGchRKHsBpwTEcemqcjxtc/nokIXh2ldNVcLnlFXsljUuFa8Vbms6VpBuE/FMmJIg8X704z4vYjFJPBM4fGkWOXW46FVxGDLcrhKly6FUkM3oMWHcfnMcE0GAcfnYvKtmc02t8y5rUwe0shllUVIFuAPDoplifgTgbIPyiqx/VSPENcato3/ABNHHvdmnMLhXPObhoftpblvA06BSsTlpOw+nZWPCOI3t1rRq4hvgbqsj6ZODugNO80/C5PC5j92tdbOtpmL96WkleD+1tOZNa34U+VUyi0+KX5/qJcfFFn3zQi0VsbaJWOeVxIcI7fxdQHmaknwTrYDS9O/LwCycePbsiqewNaadUpipbHgPEomMn3BUkAeJXnsTjS43NBwCrHjcnZUVYxPiaftss+Sa/PvKG6QnJQRmunzxK7oxSNEVc48e5dij5/OSI1n9lUfJpUqrKOueBzSs8nFGLDTT5zVGsPz0TWhpC7YiTdMsYG3AHU38OCqJeFfGp7lSR/wlNtsdkllrYmqWcR15D1V3N+BUEaaoaNvZbvs0UU2fuhvErizbGYzn3KuycoT81UFaUIcbKOIV2kcKJIHmiAqWhNIdaUaPEJFj6IwfVS4hQ+19clKJMPvYo0eIOilxJdjUcnetCCcGzs9fVZwo7LNEZIQspRsn4NKhBofBMRSbvRJQYjuTLJgueUWQ9MebIHJLGbLBq4ZqrzS7Sux4+tnd+SIxlHaNEZEpIqHBLyP3b3I4FaO0HN5dfU9KpBpBqDb5WoXbCVodjmF2ieXU5dq149pGmfYeFsq2qvPDCEZGyYblQ3HzuKmcISJdeT02H+s8faB2lrfMnwU/wBwMZ/5XlnINeSaaVoD4rP2ZisM0hzg4vF7kFvUBtPGqZ2ttETN3WzxtbxDmOb0+4A+S1WDEo2u/v8A4WqCO/UraENiMn+Uu6T3NAt2rJn2o8kmrW8aNGXIVqo/ZUpjLmGOVv8A43hx50bY9iyHxEH7rEcCCD40UzjKX/aB2wmKe5xqSSUmYyeHoiNcOC44E6+XchKiaBVpkKnVXY0q+7Tl+Vw4gg/aCOZ9UX7DCf6Y8bDnbwQnOY29z4DuQZcUa+d6Kv1BS58kbGDxGOJyNOVLpcRk3PifJMfUAyFOaG8k3IoNSrWuhlG2ysO5WbTl+UN8g4Kgr891VDoI+Y9PmgQXSIjWaqu6OZQqBUauzbtyUTOy67uWlhwUWLlsLMB+ZUouzNIJqKKm+tRHQrAqlVAmMLvq2+gqwd1SoKDslVxIlwVZFANsxHNMHG21WZvc1YO+USaQGk3EngfnJPw4wHjQ+CwBLRXE/VRKCYnFM9CZCPU8epUdJUVWJHjSMiU7h9q0zaCLZWNlnwaFxa6OGV2/QgubTLMju6JuHZJN2m16ClKcuynijQ4uJxz3Tz9U59egFw4cP7USyS6Sohtmc7BvaTa/eB3KuF2ZG93/ACuLewkHOt1rjF8clSTHAUP255H0KI+olFrRUZNBnfpdgY10UZmBFa74b4AXy1STMWWOIbh42ltR9wc+nY51K9i9psnagkgDyGNzrk1oAJFRXIc15fb+KidLvRu3gRcCtN69weIyXoZ5VFTj/Bo/kVdtudxoHBo/xaweIFkpNh941e4uP+RJ/KG/EfAhOmHBcbyTl5IsIYmjiECRzeHuhyyJKWY1sEoxJ8h5MYBUZUSj8ZU3Cq6M5mgQ3SdvzRbqKKCOcT8r7IIKoSoFaVFBTPyHYq75JqfX2Qy5dpzRQ6LPVWZ2A7V0Npme5cbkgDriOJqutl0shV7PFWMiGDN3ZzatUS+zsUd3NRYNOydmeMZrcfNV36DXftPzofJKyG6600yWxtRd0JHsqAo7MXX91+Yz7+KIYw7Kh6WPdxQS0KVVt5XdARka/nuQqIJYSvVQPQ7KwcgC+8rAqgeu1CQi4Knaqk0VUBYQdVcOQqLu9RA7DCVMQYwtyJHj+UiXfArb6VBZvYXbbQPuhY8/yJf/APO9T8J9v6kt9rY2dI2eYK8o2Tr87VdshRvxr7BxRuYzbrn2e9zhobN5faLJSXFEpIYhda4fLKZRt2xOJd2N69qGcZfirkV49hHmqOZyQkkTVF2YivL5ouOnFOfJBfBalTryy0XWR6FV+kLOSxV4+KE9rRlnqmQCAR4oL4+hKExi+7xPougD56KPdTmoGk8lZVlSFK0yV90VuUElNDSs6TfNVc6qs5gAF76aISouiEqBdcqkVQM1MDTduou7OaN1RZtmZnvbdRrlUuurinuEFHN2qsx1FHN6Ie9wQA6yYHO/57FHwg8z4+6UBRWvpnrxSA4+EjK/zRUCabL2/nvXH4cOuLH53osVIBkuLr4yM1UFMzCMdwv4qFqHvKBpokMuFCVVqhKBFguqvZ45rtUDLiq4X9PnJU+Zru8gLL767vIVVZpQFhWSIzcQlt4aK1Ugsa3geJCGcOeF+1B3lcTFAw7W2ouObZc+tXNXI0v1UuxUKvaFV7keQ8igEpokCVVFJCpuBaJlJgxouGyvlkhuCqzRNEJ5KVXC1Qpj0a+zRVuRUVdm/tzK4sX2ZMzQutj4hRRM0YVpooQHLqiAAvYWlXY7iuKJiZZjkdrvJRRSxMu19rivsqT4OgqDbRRRIS2KUVt5cUVknAbogaoogT7OlQjmoogCBqlFFEATmu1UUQBYNUqookB2nFQhRRISZwvorsmUUTLGGTVso+IHJRRSwWxV2HHehGIV4qKJpsTZV7KKG6iioGcc3Ncc1RRNMaZqbMfRtPnFRRRZvsR//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grpSp>
        <p:nvGrpSpPr>
          <p:cNvPr id="2" name="Group 9"/>
          <p:cNvGrpSpPr/>
          <p:nvPr/>
        </p:nvGrpSpPr>
        <p:grpSpPr>
          <a:xfrm>
            <a:off x="0" y="0"/>
            <a:ext cx="9144000" cy="6858001"/>
            <a:chOff x="0" y="0"/>
            <a:chExt cx="9144000" cy="6858001"/>
          </a:xfrm>
        </p:grpSpPr>
        <p:pic>
          <p:nvPicPr>
            <p:cNvPr id="7" name="irc_mi" descr="http://us.123rf.com/400wm/400/400/razvanphoto/razvanphoto1110/razvanphoto111000007/10780123-beautiful-panorama-of-the-peaks-plateaus-and-valleys-in-auvergne-cantal-in-the-central-massif-locate.jpg">
              <a:hlinkClick r:id="rId2"/>
            </p:cNvPr>
            <p:cNvPicPr/>
            <p:nvPr/>
          </p:nvPicPr>
          <p:blipFill>
            <a:blip r:embed="rId3" cstate="print"/>
            <a:srcRect/>
            <a:stretch>
              <a:fillRect/>
            </a:stretch>
          </p:blipFill>
          <p:spPr bwMode="auto">
            <a:xfrm>
              <a:off x="0" y="0"/>
              <a:ext cx="9144000" cy="2965144"/>
            </a:xfrm>
            <a:prstGeom prst="rect">
              <a:avLst/>
            </a:prstGeom>
            <a:noFill/>
            <a:ln w="9525">
              <a:noFill/>
              <a:miter lim="800000"/>
              <a:headEnd/>
              <a:tailEnd/>
            </a:ln>
          </p:spPr>
        </p:pic>
        <p:pic>
          <p:nvPicPr>
            <p:cNvPr id="21512" name="Picture 8" descr="https://encrypted-tbn3.gstatic.com/images?q=tbn:ANd9GcRJDXnqEtXJ0FjgVBzLvTpk7P1hBVc6U_Myqb8uHSYCkaL5qS5l"/>
            <p:cNvPicPr>
              <a:picLocks noChangeAspect="1" noChangeArrowheads="1"/>
            </p:cNvPicPr>
            <p:nvPr/>
          </p:nvPicPr>
          <p:blipFill>
            <a:blip r:embed="rId4" cstate="print"/>
            <a:srcRect/>
            <a:stretch>
              <a:fillRect/>
            </a:stretch>
          </p:blipFill>
          <p:spPr bwMode="auto">
            <a:xfrm>
              <a:off x="0" y="3861049"/>
              <a:ext cx="4067944" cy="2996952"/>
            </a:xfrm>
            <a:prstGeom prst="rect">
              <a:avLst/>
            </a:prstGeom>
            <a:noFill/>
          </p:spPr>
        </p:pic>
        <p:pic>
          <p:nvPicPr>
            <p:cNvPr id="21516" name="Picture 12" descr="https://encrypted-tbn3.gstatic.com/images?q=tbn:ANd9GcRPLY7vTQezLw3Scu_ebB6S5kdBC7versSmpWsHb50QYTo37skBTQ">
              <a:hlinkClick r:id="rId5"/>
            </p:cNvPr>
            <p:cNvPicPr>
              <a:picLocks noChangeAspect="1" noChangeArrowheads="1"/>
            </p:cNvPicPr>
            <p:nvPr/>
          </p:nvPicPr>
          <p:blipFill>
            <a:blip r:embed="rId6" cstate="print"/>
            <a:srcRect/>
            <a:stretch>
              <a:fillRect/>
            </a:stretch>
          </p:blipFill>
          <p:spPr bwMode="auto">
            <a:xfrm>
              <a:off x="4038600" y="3028949"/>
              <a:ext cx="5105400" cy="3829051"/>
            </a:xfrm>
            <a:prstGeom prst="rect">
              <a:avLst/>
            </a:prstGeom>
            <a:noFill/>
          </p:spPr>
        </p:pic>
        <p:sp>
          <p:nvSpPr>
            <p:cNvPr id="9" name="TextBox 8"/>
            <p:cNvSpPr txBox="1"/>
            <p:nvPr/>
          </p:nvSpPr>
          <p:spPr>
            <a:xfrm>
              <a:off x="0" y="2924944"/>
              <a:ext cx="4067944" cy="938719"/>
            </a:xfrm>
            <a:prstGeom prst="rect">
              <a:avLst/>
            </a:prstGeom>
            <a:noFill/>
          </p:spPr>
          <p:txBody>
            <a:bodyPr wrap="square" rtlCol="0">
              <a:spAutoFit/>
            </a:bodyPr>
            <a:lstStyle/>
            <a:p>
              <a:r>
                <a:rPr lang="en-GB" sz="5500" dirty="0" smtClean="0"/>
                <a:t>QUESTIONS ?</a:t>
              </a:r>
              <a:endParaRPr lang="en-GB" sz="5500" dirty="0"/>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279</Words>
  <Application>Microsoft Office PowerPoint</Application>
  <PresentationFormat>On-screen Show (4:3)</PresentationFormat>
  <Paragraphs>37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Climbing the career ladder in corporate Nigeria, The facts, The Myths</vt:lpstr>
      <vt:lpstr>Agenda</vt:lpstr>
      <vt:lpstr>History</vt:lpstr>
      <vt:lpstr>The Age we are in now</vt:lpstr>
      <vt:lpstr>What Career?</vt:lpstr>
      <vt:lpstr>What or who is your anchor </vt:lpstr>
      <vt:lpstr>What is your destination</vt:lpstr>
      <vt:lpstr>Destination</vt:lpstr>
      <vt:lpstr>Guaranteed to succeed</vt:lpstr>
      <vt:lpstr>Mind your Business</vt:lpstr>
      <vt:lpstr>Slide 11</vt:lpstr>
      <vt:lpstr>Peaks, Valleys &amp; Plateaus</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Eseosa1</dc:creator>
  <cp:lastModifiedBy>A169602</cp:lastModifiedBy>
  <cp:revision>23</cp:revision>
  <dcterms:created xsi:type="dcterms:W3CDTF">2013-09-20T03:39:29Z</dcterms:created>
  <dcterms:modified xsi:type="dcterms:W3CDTF">2013-09-20T19:57:00Z</dcterms:modified>
</cp:coreProperties>
</file>